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24"/>
  </p:notesMasterIdLst>
  <p:handoutMasterIdLst>
    <p:handoutMasterId r:id="rId25"/>
  </p:handoutMasterIdLst>
  <p:sldIdLst>
    <p:sldId id="2145705936" r:id="rId5"/>
    <p:sldId id="2145705960" r:id="rId6"/>
    <p:sldId id="2145705937" r:id="rId7"/>
    <p:sldId id="2145705940" r:id="rId8"/>
    <p:sldId id="2145705941" r:id="rId9"/>
    <p:sldId id="2145705950" r:id="rId10"/>
    <p:sldId id="2145705951" r:id="rId11"/>
    <p:sldId id="2145705952" r:id="rId12"/>
    <p:sldId id="2145705953" r:id="rId13"/>
    <p:sldId id="2145705954" r:id="rId14"/>
    <p:sldId id="2145705955" r:id="rId15"/>
    <p:sldId id="2145705942" r:id="rId16"/>
    <p:sldId id="2145705957" r:id="rId17"/>
    <p:sldId id="2145705961" r:id="rId18"/>
    <p:sldId id="2145705958" r:id="rId19"/>
    <p:sldId id="2145705959" r:id="rId20"/>
    <p:sldId id="2145705946" r:id="rId21"/>
    <p:sldId id="2145705948" r:id="rId22"/>
    <p:sldId id="214570594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92B7614-8922-7145-47CD-49253DD27453}" name="Sarah Kennedy" initials="SK" userId="S::skennedy@westmonroepartners.com::6df22a9d-8d6a-468d-bc70-610d95ee0935" providerId="AD"/>
  <p188:author id="{42948FD7-9876-DD4F-64A9-2E69C078FEA4}" name="Madison Sullivan" initials="MS" userId="S::msullivan@westmonroepartners.com::883ffc2c-79f1-4574-9bf0-a6508db263be" providerId="AD"/>
  <p188:author id="{B3FDB7FA-98BC-C91C-AB30-DC1BB9614B7A}" name="Hazel Leung" initials="HL" userId="S::hleung@westmonroepartners.com::d588a1c5-3657-4c86-9116-2e7a0a409a6a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sey Foss" initials="CF" lastIdx="8" clrIdx="0">
    <p:extLst>
      <p:ext uri="{19B8F6BF-5375-455C-9EA6-DF929625EA0E}">
        <p15:presenceInfo xmlns:p15="http://schemas.microsoft.com/office/powerpoint/2012/main" userId="S::cfoss@westmonroepartners.com::63401be6-90bd-4169-a875-2aade61390f1" providerId="AD"/>
      </p:ext>
    </p:extLst>
  </p:cmAuthor>
  <p:cmAuthor id="2" name="Maggie Santolla" initials="MS" lastIdx="4" clrIdx="1">
    <p:extLst>
      <p:ext uri="{19B8F6BF-5375-455C-9EA6-DF929625EA0E}">
        <p15:presenceInfo xmlns:p15="http://schemas.microsoft.com/office/powerpoint/2012/main" userId="S::msantolla@westmonroepartners.com::d8bc9c9f-aa23-4c53-b9b1-9ad1c03f261e" providerId="AD"/>
      </p:ext>
    </p:extLst>
  </p:cmAuthor>
  <p:cmAuthor id="3" name="Emily Pillat" initials="EP" lastIdx="6" clrIdx="2">
    <p:extLst>
      <p:ext uri="{19B8F6BF-5375-455C-9EA6-DF929625EA0E}">
        <p15:presenceInfo xmlns:p15="http://schemas.microsoft.com/office/powerpoint/2012/main" userId="S::epillat@westmonroepartners.com::1694e4ef-676b-4f28-9cd0-e8fa7386ea4a" providerId="AD"/>
      </p:ext>
    </p:extLst>
  </p:cmAuthor>
  <p:cmAuthor id="4" name="Nick Hahn" initials="NH" lastIdx="1" clrIdx="3">
    <p:extLst>
      <p:ext uri="{19B8F6BF-5375-455C-9EA6-DF929625EA0E}">
        <p15:presenceInfo xmlns:p15="http://schemas.microsoft.com/office/powerpoint/2012/main" userId="S::nhahn@westmonroepartners.com::9d38848a-6768-4483-ab55-0f88a2091b5a" providerId="AD"/>
      </p:ext>
    </p:extLst>
  </p:cmAuthor>
  <p:cmAuthor id="5" name="David McGee" initials="DM" lastIdx="1" clrIdx="4">
    <p:extLst>
      <p:ext uri="{19B8F6BF-5375-455C-9EA6-DF929625EA0E}">
        <p15:presenceInfo xmlns:p15="http://schemas.microsoft.com/office/powerpoint/2012/main" userId="S::dmcgee@westmonroepartners.com::c731e34e-fca2-4086-870b-3b08f0cf3c8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2952"/>
    <a:srgbClr val="092B49"/>
    <a:srgbClr val="0E3D6A"/>
    <a:srgbClr val="7B868B"/>
    <a:srgbClr val="F1AE2A"/>
    <a:srgbClr val="FDB415"/>
    <a:srgbClr val="BFCED6"/>
    <a:srgbClr val="FCB811"/>
    <a:srgbClr val="E2E7EC"/>
    <a:srgbClr val="F9FA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DEFD9D-BDE2-704B-B1AF-268BBD44E43A}" v="2" dt="2022-08-19T01:29:57.2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138"/>
    <p:restoredTop sz="96327"/>
  </p:normalViewPr>
  <p:slideViewPr>
    <p:cSldViewPr snapToGrid="0" snapToObjects="1">
      <p:cViewPr varScale="1">
        <p:scale>
          <a:sx n="119" d="100"/>
          <a:sy n="119" d="100"/>
        </p:scale>
        <p:origin x="2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 Mallott" userId="dcb254b6-3083-4a8e-a95c-2824abb75bec" providerId="ADAL" clId="{D044E32B-FB6F-2946-8627-A8980BC13A04}"/>
    <pc:docChg chg="undo custSel addSld delSld modSld">
      <pc:chgData name="Dan Mallott" userId="dcb254b6-3083-4a8e-a95c-2824abb75bec" providerId="ADAL" clId="{D044E32B-FB6F-2946-8627-A8980BC13A04}" dt="2022-03-11T08:34:49.786" v="3371" actId="20577"/>
      <pc:docMkLst>
        <pc:docMk/>
      </pc:docMkLst>
      <pc:sldChg chg="modSp mod">
        <pc:chgData name="Dan Mallott" userId="dcb254b6-3083-4a8e-a95c-2824abb75bec" providerId="ADAL" clId="{D044E32B-FB6F-2946-8627-A8980BC13A04}" dt="2022-03-02T17:06:19.497" v="408" actId="20577"/>
        <pc:sldMkLst>
          <pc:docMk/>
          <pc:sldMk cId="1888904900" sldId="2145705937"/>
        </pc:sldMkLst>
        <pc:spChg chg="mod">
          <ac:chgData name="Dan Mallott" userId="dcb254b6-3083-4a8e-a95c-2824abb75bec" providerId="ADAL" clId="{D044E32B-FB6F-2946-8627-A8980BC13A04}" dt="2022-03-02T16:11:03.106" v="163" actId="20577"/>
          <ac:spMkLst>
            <pc:docMk/>
            <pc:sldMk cId="1888904900" sldId="2145705937"/>
            <ac:spMk id="9" creationId="{D6E45771-A405-FA49-BE43-7D7CB7DFBDF3}"/>
          </ac:spMkLst>
        </pc:spChg>
        <pc:spChg chg="mod">
          <ac:chgData name="Dan Mallott" userId="dcb254b6-3083-4a8e-a95c-2824abb75bec" providerId="ADAL" clId="{D044E32B-FB6F-2946-8627-A8980BC13A04}" dt="2022-03-02T17:06:19.497" v="408" actId="20577"/>
          <ac:spMkLst>
            <pc:docMk/>
            <pc:sldMk cId="1888904900" sldId="2145705937"/>
            <ac:spMk id="11" creationId="{AA1CD173-351A-834A-8C1F-17796A7BA62C}"/>
          </ac:spMkLst>
        </pc:spChg>
      </pc:sldChg>
      <pc:sldChg chg="del">
        <pc:chgData name="Dan Mallott" userId="dcb254b6-3083-4a8e-a95c-2824abb75bec" providerId="ADAL" clId="{D044E32B-FB6F-2946-8627-A8980BC13A04}" dt="2022-03-07T17:35:16.223" v="3277" actId="2696"/>
        <pc:sldMkLst>
          <pc:docMk/>
          <pc:sldMk cId="412886824" sldId="2145705939"/>
        </pc:sldMkLst>
      </pc:sldChg>
      <pc:sldChg chg="addSp delSp modSp mod">
        <pc:chgData name="Dan Mallott" userId="dcb254b6-3083-4a8e-a95c-2824abb75bec" providerId="ADAL" clId="{D044E32B-FB6F-2946-8627-A8980BC13A04}" dt="2022-03-07T17:34:31.942" v="3260" actId="404"/>
        <pc:sldMkLst>
          <pc:docMk/>
          <pc:sldMk cId="1429200614" sldId="2145705940"/>
        </pc:sldMkLst>
        <pc:spChg chg="mod">
          <ac:chgData name="Dan Mallott" userId="dcb254b6-3083-4a8e-a95c-2824abb75bec" providerId="ADAL" clId="{D044E32B-FB6F-2946-8627-A8980BC13A04}" dt="2022-03-07T17:34:31.942" v="3260" actId="404"/>
          <ac:spMkLst>
            <pc:docMk/>
            <pc:sldMk cId="1429200614" sldId="2145705940"/>
            <ac:spMk id="5" creationId="{8C264331-11F5-DC44-A8A8-C2DA02E77079}"/>
          </ac:spMkLst>
        </pc:spChg>
        <pc:spChg chg="del">
          <ac:chgData name="Dan Mallott" userId="dcb254b6-3083-4a8e-a95c-2824abb75bec" providerId="ADAL" clId="{D044E32B-FB6F-2946-8627-A8980BC13A04}" dt="2022-03-02T17:24:18.914" v="608" actId="478"/>
          <ac:spMkLst>
            <pc:docMk/>
            <pc:sldMk cId="1429200614" sldId="2145705940"/>
            <ac:spMk id="7" creationId="{C3F4BFDF-37CB-134E-9E99-2C0E14C2EA6C}"/>
          </ac:spMkLst>
        </pc:spChg>
        <pc:spChg chg="add mod">
          <ac:chgData name="Dan Mallott" userId="dcb254b6-3083-4a8e-a95c-2824abb75bec" providerId="ADAL" clId="{D044E32B-FB6F-2946-8627-A8980BC13A04}" dt="2022-03-02T17:30:26.654" v="1317" actId="255"/>
          <ac:spMkLst>
            <pc:docMk/>
            <pc:sldMk cId="1429200614" sldId="2145705940"/>
            <ac:spMk id="8" creationId="{D468EA49-A714-D74D-ABDB-66D8DFEFDD11}"/>
          </ac:spMkLst>
        </pc:spChg>
        <pc:spChg chg="add mod">
          <ac:chgData name="Dan Mallott" userId="dcb254b6-3083-4a8e-a95c-2824abb75bec" providerId="ADAL" clId="{D044E32B-FB6F-2946-8627-A8980BC13A04}" dt="2022-03-02T17:29:08.382" v="925" actId="2711"/>
          <ac:spMkLst>
            <pc:docMk/>
            <pc:sldMk cId="1429200614" sldId="2145705940"/>
            <ac:spMk id="9" creationId="{E162A7F1-C089-1B45-8377-E1A3671FC855}"/>
          </ac:spMkLst>
        </pc:spChg>
        <pc:spChg chg="add mod">
          <ac:chgData name="Dan Mallott" userId="dcb254b6-3083-4a8e-a95c-2824abb75bec" providerId="ADAL" clId="{D044E32B-FB6F-2946-8627-A8980BC13A04}" dt="2022-03-02T17:28:04.690" v="800" actId="2711"/>
          <ac:spMkLst>
            <pc:docMk/>
            <pc:sldMk cId="1429200614" sldId="2145705940"/>
            <ac:spMk id="10" creationId="{64663A99-D3EB-3340-9C87-DB7629961C3D}"/>
          </ac:spMkLst>
        </pc:spChg>
        <pc:spChg chg="add mod">
          <ac:chgData name="Dan Mallott" userId="dcb254b6-3083-4a8e-a95c-2824abb75bec" providerId="ADAL" clId="{D044E32B-FB6F-2946-8627-A8980BC13A04}" dt="2022-03-02T17:32:09.220" v="1492" actId="255"/>
          <ac:spMkLst>
            <pc:docMk/>
            <pc:sldMk cId="1429200614" sldId="2145705940"/>
            <ac:spMk id="11" creationId="{7EBE541E-E33C-6B41-AF98-37865A10AAD1}"/>
          </ac:spMkLst>
        </pc:spChg>
      </pc:sldChg>
      <pc:sldChg chg="addSp delSp modSp mod">
        <pc:chgData name="Dan Mallott" userId="dcb254b6-3083-4a8e-a95c-2824abb75bec" providerId="ADAL" clId="{D044E32B-FB6F-2946-8627-A8980BC13A04}" dt="2022-03-11T08:34:49.786" v="3371" actId="20577"/>
        <pc:sldMkLst>
          <pc:docMk/>
          <pc:sldMk cId="1065392124" sldId="2145705941"/>
        </pc:sldMkLst>
        <pc:spChg chg="mod">
          <ac:chgData name="Dan Mallott" userId="dcb254b6-3083-4a8e-a95c-2824abb75bec" providerId="ADAL" clId="{D044E32B-FB6F-2946-8627-A8980BC13A04}" dt="2022-03-07T17:34:27.618" v="3259" actId="404"/>
          <ac:spMkLst>
            <pc:docMk/>
            <pc:sldMk cId="1065392124" sldId="2145705941"/>
            <ac:spMk id="3" creationId="{4C3E0A96-6E28-114C-B46E-A5D369C4AFDF}"/>
          </ac:spMkLst>
        </pc:spChg>
        <pc:spChg chg="del">
          <ac:chgData name="Dan Mallott" userId="dcb254b6-3083-4a8e-a95c-2824abb75bec" providerId="ADAL" clId="{D044E32B-FB6F-2946-8627-A8980BC13A04}" dt="2022-03-02T19:27:24.291" v="1493" actId="478"/>
          <ac:spMkLst>
            <pc:docMk/>
            <pc:sldMk cId="1065392124" sldId="2145705941"/>
            <ac:spMk id="4" creationId="{5EA25385-F50E-0A4D-9080-A1C621DB2B13}"/>
          </ac:spMkLst>
        </pc:spChg>
        <pc:spChg chg="add mod">
          <ac:chgData name="Dan Mallott" userId="dcb254b6-3083-4a8e-a95c-2824abb75bec" providerId="ADAL" clId="{D044E32B-FB6F-2946-8627-A8980BC13A04}" dt="2022-03-02T21:13:32.980" v="2021" actId="403"/>
          <ac:spMkLst>
            <pc:docMk/>
            <pc:sldMk cId="1065392124" sldId="2145705941"/>
            <ac:spMk id="8" creationId="{A117C1AC-8D77-764D-8DBB-8941D18600A3}"/>
          </ac:spMkLst>
        </pc:spChg>
        <pc:spChg chg="add mod">
          <ac:chgData name="Dan Mallott" userId="dcb254b6-3083-4a8e-a95c-2824abb75bec" providerId="ADAL" clId="{D044E32B-FB6F-2946-8627-A8980BC13A04}" dt="2022-03-02T21:13:49.166" v="2026" actId="404"/>
          <ac:spMkLst>
            <pc:docMk/>
            <pc:sldMk cId="1065392124" sldId="2145705941"/>
            <ac:spMk id="9" creationId="{3D7FF95C-6205-5E46-BA5A-EF103BAFC103}"/>
          </ac:spMkLst>
        </pc:spChg>
        <pc:spChg chg="add mod">
          <ac:chgData name="Dan Mallott" userId="dcb254b6-3083-4a8e-a95c-2824abb75bec" providerId="ADAL" clId="{D044E32B-FB6F-2946-8627-A8980BC13A04}" dt="2022-03-11T08:34:49.786" v="3371" actId="20577"/>
          <ac:spMkLst>
            <pc:docMk/>
            <pc:sldMk cId="1065392124" sldId="2145705941"/>
            <ac:spMk id="10" creationId="{052A4F48-F380-FF48-9332-FBBA72D04A89}"/>
          </ac:spMkLst>
        </pc:spChg>
        <pc:spChg chg="add mod">
          <ac:chgData name="Dan Mallott" userId="dcb254b6-3083-4a8e-a95c-2824abb75bec" providerId="ADAL" clId="{D044E32B-FB6F-2946-8627-A8980BC13A04}" dt="2022-03-02T21:13:32.980" v="2021" actId="403"/>
          <ac:spMkLst>
            <pc:docMk/>
            <pc:sldMk cId="1065392124" sldId="2145705941"/>
            <ac:spMk id="11" creationId="{E97B687C-3964-624E-B17F-96C9FD7EF346}"/>
          </ac:spMkLst>
        </pc:spChg>
      </pc:sldChg>
      <pc:sldChg chg="addSp delSp modSp new mod">
        <pc:chgData name="Dan Mallott" userId="dcb254b6-3083-4a8e-a95c-2824abb75bec" providerId="ADAL" clId="{D044E32B-FB6F-2946-8627-A8980BC13A04}" dt="2022-03-07T17:34:47.647" v="3262" actId="255"/>
        <pc:sldMkLst>
          <pc:docMk/>
          <pc:sldMk cId="2758106841" sldId="2145705942"/>
        </pc:sldMkLst>
        <pc:spChg chg="mod">
          <ac:chgData name="Dan Mallott" userId="dcb254b6-3083-4a8e-a95c-2824abb75bec" providerId="ADAL" clId="{D044E32B-FB6F-2946-8627-A8980BC13A04}" dt="2022-03-07T17:34:47.647" v="3262" actId="255"/>
          <ac:spMkLst>
            <pc:docMk/>
            <pc:sldMk cId="2758106841" sldId="2145705942"/>
            <ac:spMk id="3" creationId="{5B336157-FE99-7443-BD93-83795F2EB8BB}"/>
          </ac:spMkLst>
        </pc:spChg>
        <pc:spChg chg="del">
          <ac:chgData name="Dan Mallott" userId="dcb254b6-3083-4a8e-a95c-2824abb75bec" providerId="ADAL" clId="{D044E32B-FB6F-2946-8627-A8980BC13A04}" dt="2022-03-07T15:30:50.176" v="2656" actId="478"/>
          <ac:spMkLst>
            <pc:docMk/>
            <pc:sldMk cId="2758106841" sldId="2145705942"/>
            <ac:spMk id="4" creationId="{D7C75A35-A31E-2547-947E-3819DAF60A33}"/>
          </ac:spMkLst>
        </pc:spChg>
        <pc:spChg chg="mod">
          <ac:chgData name="Dan Mallott" userId="dcb254b6-3083-4a8e-a95c-2824abb75bec" providerId="ADAL" clId="{D044E32B-FB6F-2946-8627-A8980BC13A04}" dt="2022-03-07T15:33:37.198" v="2959" actId="403"/>
          <ac:spMkLst>
            <pc:docMk/>
            <pc:sldMk cId="2758106841" sldId="2145705942"/>
            <ac:spMk id="9" creationId="{4FA5FD5B-D8D5-9E4D-9671-525B3D785AA5}"/>
          </ac:spMkLst>
        </pc:spChg>
        <pc:spChg chg="mod">
          <ac:chgData name="Dan Mallott" userId="dcb254b6-3083-4a8e-a95c-2824abb75bec" providerId="ADAL" clId="{D044E32B-FB6F-2946-8627-A8980BC13A04}" dt="2022-03-07T15:30:52.346" v="2657"/>
          <ac:spMkLst>
            <pc:docMk/>
            <pc:sldMk cId="2758106841" sldId="2145705942"/>
            <ac:spMk id="10" creationId="{0C3685DD-1C43-214E-918E-3656FEB4A22E}"/>
          </ac:spMkLst>
        </pc:spChg>
        <pc:spChg chg="mod">
          <ac:chgData name="Dan Mallott" userId="dcb254b6-3083-4a8e-a95c-2824abb75bec" providerId="ADAL" clId="{D044E32B-FB6F-2946-8627-A8980BC13A04}" dt="2022-03-07T15:33:37.198" v="2959" actId="403"/>
          <ac:spMkLst>
            <pc:docMk/>
            <pc:sldMk cId="2758106841" sldId="2145705942"/>
            <ac:spMk id="11" creationId="{A70D6147-8A5F-ED44-B7B8-9BE4D9D94578}"/>
          </ac:spMkLst>
        </pc:spChg>
        <pc:spChg chg="mod">
          <ac:chgData name="Dan Mallott" userId="dcb254b6-3083-4a8e-a95c-2824abb75bec" providerId="ADAL" clId="{D044E32B-FB6F-2946-8627-A8980BC13A04}" dt="2022-03-07T15:30:52.346" v="2657"/>
          <ac:spMkLst>
            <pc:docMk/>
            <pc:sldMk cId="2758106841" sldId="2145705942"/>
            <ac:spMk id="12" creationId="{A54BB2D8-FB37-7041-8188-403AC51BF7F0}"/>
          </ac:spMkLst>
        </pc:spChg>
        <pc:spChg chg="mod">
          <ac:chgData name="Dan Mallott" userId="dcb254b6-3083-4a8e-a95c-2824abb75bec" providerId="ADAL" clId="{D044E32B-FB6F-2946-8627-A8980BC13A04}" dt="2022-03-07T15:33:37.198" v="2959" actId="403"/>
          <ac:spMkLst>
            <pc:docMk/>
            <pc:sldMk cId="2758106841" sldId="2145705942"/>
            <ac:spMk id="13" creationId="{EC6F1568-C314-3346-98D4-814CEDC7B0B7}"/>
          </ac:spMkLst>
        </pc:spChg>
        <pc:grpChg chg="add mod">
          <ac:chgData name="Dan Mallott" userId="dcb254b6-3083-4a8e-a95c-2824abb75bec" providerId="ADAL" clId="{D044E32B-FB6F-2946-8627-A8980BC13A04}" dt="2022-03-07T15:33:31.164" v="2956" actId="14100"/>
          <ac:grpSpMkLst>
            <pc:docMk/>
            <pc:sldMk cId="2758106841" sldId="2145705942"/>
            <ac:grpSpMk id="8" creationId="{7240804D-CAF4-8C43-8F22-A86BF231D66C}"/>
          </ac:grpSpMkLst>
        </pc:grpChg>
      </pc:sldChg>
      <pc:sldChg chg="modSp new del mod">
        <pc:chgData name="Dan Mallott" userId="dcb254b6-3083-4a8e-a95c-2824abb75bec" providerId="ADAL" clId="{D044E32B-FB6F-2946-8627-A8980BC13A04}" dt="2022-03-07T17:12:48.874" v="3035" actId="2696"/>
        <pc:sldMkLst>
          <pc:docMk/>
          <pc:sldMk cId="1854442306" sldId="2145705943"/>
        </pc:sldMkLst>
        <pc:spChg chg="mod">
          <ac:chgData name="Dan Mallott" userId="dcb254b6-3083-4a8e-a95c-2824abb75bec" providerId="ADAL" clId="{D044E32B-FB6F-2946-8627-A8980BC13A04}" dt="2022-03-02T15:46:43.855" v="64" actId="20577"/>
          <ac:spMkLst>
            <pc:docMk/>
            <pc:sldMk cId="1854442306" sldId="2145705943"/>
            <ac:spMk id="3" creationId="{B2E3F477-4A46-7949-9BA6-75C89A710A8B}"/>
          </ac:spMkLst>
        </pc:spChg>
      </pc:sldChg>
      <pc:sldChg chg="modSp new del mod">
        <pc:chgData name="Dan Mallott" userId="dcb254b6-3083-4a8e-a95c-2824abb75bec" providerId="ADAL" clId="{D044E32B-FB6F-2946-8627-A8980BC13A04}" dt="2022-03-07T17:12:48.874" v="3035" actId="2696"/>
        <pc:sldMkLst>
          <pc:docMk/>
          <pc:sldMk cId="1560913112" sldId="2145705944"/>
        </pc:sldMkLst>
        <pc:spChg chg="mod">
          <ac:chgData name="Dan Mallott" userId="dcb254b6-3083-4a8e-a95c-2824abb75bec" providerId="ADAL" clId="{D044E32B-FB6F-2946-8627-A8980BC13A04}" dt="2022-03-02T15:47:46.837" v="93" actId="20577"/>
          <ac:spMkLst>
            <pc:docMk/>
            <pc:sldMk cId="1560913112" sldId="2145705944"/>
            <ac:spMk id="3" creationId="{E574B106-D620-D442-B0B4-832C8936B727}"/>
          </ac:spMkLst>
        </pc:spChg>
      </pc:sldChg>
      <pc:sldChg chg="modSp new del mod">
        <pc:chgData name="Dan Mallott" userId="dcb254b6-3083-4a8e-a95c-2824abb75bec" providerId="ADAL" clId="{D044E32B-FB6F-2946-8627-A8980BC13A04}" dt="2022-03-07T17:12:48.874" v="3035" actId="2696"/>
        <pc:sldMkLst>
          <pc:docMk/>
          <pc:sldMk cId="3757381656" sldId="2145705945"/>
        </pc:sldMkLst>
        <pc:spChg chg="mod">
          <ac:chgData name="Dan Mallott" userId="dcb254b6-3083-4a8e-a95c-2824abb75bec" providerId="ADAL" clId="{D044E32B-FB6F-2946-8627-A8980BC13A04}" dt="2022-03-02T15:48:08.128" v="129" actId="20577"/>
          <ac:spMkLst>
            <pc:docMk/>
            <pc:sldMk cId="3757381656" sldId="2145705945"/>
            <ac:spMk id="3" creationId="{9557D7C9-0787-9D40-A367-A6A50C11689B}"/>
          </ac:spMkLst>
        </pc:spChg>
      </pc:sldChg>
      <pc:sldChg chg="addSp delSp modSp new mod">
        <pc:chgData name="Dan Mallott" userId="dcb254b6-3083-4a8e-a95c-2824abb75bec" providerId="ADAL" clId="{D044E32B-FB6F-2946-8627-A8980BC13A04}" dt="2022-03-07T17:35:07.270" v="3276" actId="20577"/>
        <pc:sldMkLst>
          <pc:docMk/>
          <pc:sldMk cId="3755712016" sldId="2145705946"/>
        </pc:sldMkLst>
        <pc:spChg chg="mod">
          <ac:chgData name="Dan Mallott" userId="dcb254b6-3083-4a8e-a95c-2824abb75bec" providerId="ADAL" clId="{D044E32B-FB6F-2946-8627-A8980BC13A04}" dt="2022-03-07T17:35:07.270" v="3276" actId="20577"/>
          <ac:spMkLst>
            <pc:docMk/>
            <pc:sldMk cId="3755712016" sldId="2145705946"/>
            <ac:spMk id="3" creationId="{E5649EA8-8F41-9D44-9937-85F9FB02ED11}"/>
          </ac:spMkLst>
        </pc:spChg>
        <pc:spChg chg="del">
          <ac:chgData name="Dan Mallott" userId="dcb254b6-3083-4a8e-a95c-2824abb75bec" providerId="ADAL" clId="{D044E32B-FB6F-2946-8627-A8980BC13A04}" dt="2022-03-07T17:28:08.828" v="3215" actId="478"/>
          <ac:spMkLst>
            <pc:docMk/>
            <pc:sldMk cId="3755712016" sldId="2145705946"/>
            <ac:spMk id="4" creationId="{41C7221E-D858-9F49-88AB-42645E0A7F67}"/>
          </ac:spMkLst>
        </pc:spChg>
        <pc:spChg chg="add mod">
          <ac:chgData name="Dan Mallott" userId="dcb254b6-3083-4a8e-a95c-2824abb75bec" providerId="ADAL" clId="{D044E32B-FB6F-2946-8627-A8980BC13A04}" dt="2022-03-07T17:33:48.120" v="3249" actId="14100"/>
          <ac:spMkLst>
            <pc:docMk/>
            <pc:sldMk cId="3755712016" sldId="2145705946"/>
            <ac:spMk id="18" creationId="{26E14ABA-6741-894E-A549-035C97171880}"/>
          </ac:spMkLst>
        </pc:spChg>
        <pc:spChg chg="add mod">
          <ac:chgData name="Dan Mallott" userId="dcb254b6-3083-4a8e-a95c-2824abb75bec" providerId="ADAL" clId="{D044E32B-FB6F-2946-8627-A8980BC13A04}" dt="2022-03-07T17:33:37.172" v="3247" actId="14100"/>
          <ac:spMkLst>
            <pc:docMk/>
            <pc:sldMk cId="3755712016" sldId="2145705946"/>
            <ac:spMk id="19" creationId="{E41FAE46-51EB-E040-9DED-A348D2A38960}"/>
          </ac:spMkLst>
        </pc:spChg>
        <pc:spChg chg="add mod">
          <ac:chgData name="Dan Mallott" userId="dcb254b6-3083-4a8e-a95c-2824abb75bec" providerId="ADAL" clId="{D044E32B-FB6F-2946-8627-A8980BC13A04}" dt="2022-03-07T17:33:52.422" v="3250" actId="14100"/>
          <ac:spMkLst>
            <pc:docMk/>
            <pc:sldMk cId="3755712016" sldId="2145705946"/>
            <ac:spMk id="20" creationId="{69208C2C-F0D8-7C42-A3D7-EF1EF03C25F5}"/>
          </ac:spMkLst>
        </pc:spChg>
        <pc:picChg chg="add del mod">
          <ac:chgData name="Dan Mallott" userId="dcb254b6-3083-4a8e-a95c-2824abb75bec" providerId="ADAL" clId="{D044E32B-FB6F-2946-8627-A8980BC13A04}" dt="2022-03-07T17:14:21.746" v="3119" actId="478"/>
          <ac:picMkLst>
            <pc:docMk/>
            <pc:sldMk cId="3755712016" sldId="2145705946"/>
            <ac:picMk id="9" creationId="{BA3F551F-3752-1943-8378-D19793ED25EB}"/>
          </ac:picMkLst>
        </pc:picChg>
        <pc:picChg chg="add mod">
          <ac:chgData name="Dan Mallott" userId="dcb254b6-3083-4a8e-a95c-2824abb75bec" providerId="ADAL" clId="{D044E32B-FB6F-2946-8627-A8980BC13A04}" dt="2022-03-07T17:29:09.417" v="3219" actId="1076"/>
          <ac:picMkLst>
            <pc:docMk/>
            <pc:sldMk cId="3755712016" sldId="2145705946"/>
            <ac:picMk id="11" creationId="{D97661D3-725A-FA46-B12A-C8BF8F831D6D}"/>
          </ac:picMkLst>
        </pc:picChg>
        <pc:picChg chg="add mod">
          <ac:chgData name="Dan Mallott" userId="dcb254b6-3083-4a8e-a95c-2824abb75bec" providerId="ADAL" clId="{D044E32B-FB6F-2946-8627-A8980BC13A04}" dt="2022-03-07T17:30:16.485" v="3222" actId="1076"/>
          <ac:picMkLst>
            <pc:docMk/>
            <pc:sldMk cId="3755712016" sldId="2145705946"/>
            <ac:picMk id="13" creationId="{60159E9A-58BE-C947-A0F1-0D8CF6B9C79C}"/>
          </ac:picMkLst>
        </pc:picChg>
        <pc:picChg chg="add mod">
          <ac:chgData name="Dan Mallott" userId="dcb254b6-3083-4a8e-a95c-2824abb75bec" providerId="ADAL" clId="{D044E32B-FB6F-2946-8627-A8980BC13A04}" dt="2022-03-07T17:31:08.175" v="3228" actId="14100"/>
          <ac:picMkLst>
            <pc:docMk/>
            <pc:sldMk cId="3755712016" sldId="2145705946"/>
            <ac:picMk id="15" creationId="{37D74FAF-E803-684D-AE17-5375C660516D}"/>
          </ac:picMkLst>
        </pc:picChg>
        <pc:picChg chg="add mod">
          <ac:chgData name="Dan Mallott" userId="dcb254b6-3083-4a8e-a95c-2824abb75bec" providerId="ADAL" clId="{D044E32B-FB6F-2946-8627-A8980BC13A04}" dt="2022-03-07T17:32:05.596" v="3235" actId="1076"/>
          <ac:picMkLst>
            <pc:docMk/>
            <pc:sldMk cId="3755712016" sldId="2145705946"/>
            <ac:picMk id="17" creationId="{BB3A280A-1A2B-3442-A821-EDEFFEA0393F}"/>
          </ac:picMkLst>
        </pc:picChg>
      </pc:sldChg>
      <pc:sldChg chg="new del">
        <pc:chgData name="Dan Mallott" userId="dcb254b6-3083-4a8e-a95c-2824abb75bec" providerId="ADAL" clId="{D044E32B-FB6F-2946-8627-A8980BC13A04}" dt="2022-03-02T17:06:28.255" v="410" actId="680"/>
        <pc:sldMkLst>
          <pc:docMk/>
          <pc:sldMk cId="1572149072" sldId="2145705947"/>
        </pc:sldMkLst>
      </pc:sldChg>
      <pc:sldChg chg="addSp modSp new mod">
        <pc:chgData name="Dan Mallott" userId="dcb254b6-3083-4a8e-a95c-2824abb75bec" providerId="ADAL" clId="{D044E32B-FB6F-2946-8627-A8980BC13A04}" dt="2022-03-02T17:13:53.029" v="463" actId="962"/>
        <pc:sldMkLst>
          <pc:docMk/>
          <pc:sldMk cId="3796313630" sldId="2145705947"/>
        </pc:sldMkLst>
        <pc:spChg chg="mod">
          <ac:chgData name="Dan Mallott" userId="dcb254b6-3083-4a8e-a95c-2824abb75bec" providerId="ADAL" clId="{D044E32B-FB6F-2946-8627-A8980BC13A04}" dt="2022-03-02T17:13:45.522" v="459" actId="14100"/>
          <ac:spMkLst>
            <pc:docMk/>
            <pc:sldMk cId="3796313630" sldId="2145705947"/>
            <ac:spMk id="2" creationId="{0B9157E7-8FC0-1843-B2B2-AD2010A31323}"/>
          </ac:spMkLst>
        </pc:spChg>
        <pc:picChg chg="add mod">
          <ac:chgData name="Dan Mallott" userId="dcb254b6-3083-4a8e-a95c-2824abb75bec" providerId="ADAL" clId="{D044E32B-FB6F-2946-8627-A8980BC13A04}" dt="2022-03-02T17:13:53.029" v="463" actId="962"/>
          <ac:picMkLst>
            <pc:docMk/>
            <pc:sldMk cId="3796313630" sldId="2145705947"/>
            <ac:picMk id="7" creationId="{A7DCEDCB-EBB8-2740-9FCD-8951D7773FFE}"/>
          </ac:picMkLst>
        </pc:picChg>
      </pc:sldChg>
      <pc:sldChg chg="modSp new mod">
        <pc:chgData name="Dan Mallott" userId="dcb254b6-3083-4a8e-a95c-2824abb75bec" providerId="ADAL" clId="{D044E32B-FB6F-2946-8627-A8980BC13A04}" dt="2022-03-02T17:18:00.171" v="474" actId="20577"/>
        <pc:sldMkLst>
          <pc:docMk/>
          <pc:sldMk cId="3831717289" sldId="2145705948"/>
        </pc:sldMkLst>
        <pc:spChg chg="mod">
          <ac:chgData name="Dan Mallott" userId="dcb254b6-3083-4a8e-a95c-2824abb75bec" providerId="ADAL" clId="{D044E32B-FB6F-2946-8627-A8980BC13A04}" dt="2022-03-02T17:18:00.171" v="474" actId="20577"/>
          <ac:spMkLst>
            <pc:docMk/>
            <pc:sldMk cId="3831717289" sldId="2145705948"/>
            <ac:spMk id="2" creationId="{3EE13CB7-4D3C-064B-A425-187284F4FF9B}"/>
          </ac:spMkLst>
        </pc:spChg>
      </pc:sldChg>
      <pc:sldChg chg="addSp delSp modSp new mod modClrScheme chgLayout">
        <pc:chgData name="Dan Mallott" userId="dcb254b6-3083-4a8e-a95c-2824abb75bec" providerId="ADAL" clId="{D044E32B-FB6F-2946-8627-A8980BC13A04}" dt="2022-03-02T17:19:11.480" v="607" actId="20577"/>
        <pc:sldMkLst>
          <pc:docMk/>
          <pc:sldMk cId="2125163281" sldId="2145705949"/>
        </pc:sldMkLst>
        <pc:spChg chg="del mod ord">
          <ac:chgData name="Dan Mallott" userId="dcb254b6-3083-4a8e-a95c-2824abb75bec" providerId="ADAL" clId="{D044E32B-FB6F-2946-8627-A8980BC13A04}" dt="2022-03-02T17:18:23.369" v="484" actId="700"/>
          <ac:spMkLst>
            <pc:docMk/>
            <pc:sldMk cId="2125163281" sldId="2145705949"/>
            <ac:spMk id="2" creationId="{C2B0E444-844B-7541-AD98-21013B456104}"/>
          </ac:spMkLst>
        </pc:spChg>
        <pc:spChg chg="mod ord">
          <ac:chgData name="Dan Mallott" userId="dcb254b6-3083-4a8e-a95c-2824abb75bec" providerId="ADAL" clId="{D044E32B-FB6F-2946-8627-A8980BC13A04}" dt="2022-03-02T17:18:23.369" v="484" actId="700"/>
          <ac:spMkLst>
            <pc:docMk/>
            <pc:sldMk cId="2125163281" sldId="2145705949"/>
            <ac:spMk id="3" creationId="{963F7690-F32E-B049-9194-2E2AE944FDC7}"/>
          </ac:spMkLst>
        </pc:spChg>
        <pc:spChg chg="mod ord">
          <ac:chgData name="Dan Mallott" userId="dcb254b6-3083-4a8e-a95c-2824abb75bec" providerId="ADAL" clId="{D044E32B-FB6F-2946-8627-A8980BC13A04}" dt="2022-03-02T17:18:23.369" v="484" actId="700"/>
          <ac:spMkLst>
            <pc:docMk/>
            <pc:sldMk cId="2125163281" sldId="2145705949"/>
            <ac:spMk id="4" creationId="{C524E190-E4D7-434C-B70E-CDDDEF1FE0E9}"/>
          </ac:spMkLst>
        </pc:spChg>
        <pc:spChg chg="mod ord">
          <ac:chgData name="Dan Mallott" userId="dcb254b6-3083-4a8e-a95c-2824abb75bec" providerId="ADAL" clId="{D044E32B-FB6F-2946-8627-A8980BC13A04}" dt="2022-03-02T17:18:23.369" v="484" actId="700"/>
          <ac:spMkLst>
            <pc:docMk/>
            <pc:sldMk cId="2125163281" sldId="2145705949"/>
            <ac:spMk id="5" creationId="{0F9A10DB-2734-5241-9478-2F406D1B2AA3}"/>
          </ac:spMkLst>
        </pc:spChg>
        <pc:spChg chg="add mod ord">
          <ac:chgData name="Dan Mallott" userId="dcb254b6-3083-4a8e-a95c-2824abb75bec" providerId="ADAL" clId="{D044E32B-FB6F-2946-8627-A8980BC13A04}" dt="2022-03-02T17:18:27.881" v="502" actId="20577"/>
          <ac:spMkLst>
            <pc:docMk/>
            <pc:sldMk cId="2125163281" sldId="2145705949"/>
            <ac:spMk id="6" creationId="{1E2A22B3-39B7-C14D-8432-6E9CC62ED477}"/>
          </ac:spMkLst>
        </pc:spChg>
        <pc:spChg chg="add mod ord">
          <ac:chgData name="Dan Mallott" userId="dcb254b6-3083-4a8e-a95c-2824abb75bec" providerId="ADAL" clId="{D044E32B-FB6F-2946-8627-A8980BC13A04}" dt="2022-03-02T17:19:11.480" v="607" actId="20577"/>
          <ac:spMkLst>
            <pc:docMk/>
            <pc:sldMk cId="2125163281" sldId="2145705949"/>
            <ac:spMk id="7" creationId="{8A6F5572-3B36-D544-B778-25312E3F1ACA}"/>
          </ac:spMkLst>
        </pc:spChg>
      </pc:sldChg>
      <pc:sldChg chg="addSp delSp modSp new mod">
        <pc:chgData name="Dan Mallott" userId="dcb254b6-3083-4a8e-a95c-2824abb75bec" providerId="ADAL" clId="{D044E32B-FB6F-2946-8627-A8980BC13A04}" dt="2022-03-07T17:34:38.433" v="3261" actId="255"/>
        <pc:sldMkLst>
          <pc:docMk/>
          <pc:sldMk cId="68980444" sldId="2145705950"/>
        </pc:sldMkLst>
        <pc:spChg chg="mod">
          <ac:chgData name="Dan Mallott" userId="dcb254b6-3083-4a8e-a95c-2824abb75bec" providerId="ADAL" clId="{D044E32B-FB6F-2946-8627-A8980BC13A04}" dt="2022-03-07T17:34:38.433" v="3261" actId="255"/>
          <ac:spMkLst>
            <pc:docMk/>
            <pc:sldMk cId="68980444" sldId="2145705950"/>
            <ac:spMk id="3" creationId="{F31E4F7A-B821-C349-B0D3-0B1070D16A0A}"/>
          </ac:spMkLst>
        </pc:spChg>
        <pc:spChg chg="del">
          <ac:chgData name="Dan Mallott" userId="dcb254b6-3083-4a8e-a95c-2824abb75bec" providerId="ADAL" clId="{D044E32B-FB6F-2946-8627-A8980BC13A04}" dt="2022-03-02T21:47:04.754" v="2064" actId="478"/>
          <ac:spMkLst>
            <pc:docMk/>
            <pc:sldMk cId="68980444" sldId="2145705950"/>
            <ac:spMk id="4" creationId="{7E5DBD77-4871-994E-A6CA-62A51120B30D}"/>
          </ac:spMkLst>
        </pc:spChg>
        <pc:spChg chg="add mod">
          <ac:chgData name="Dan Mallott" userId="dcb254b6-3083-4a8e-a95c-2824abb75bec" providerId="ADAL" clId="{D044E32B-FB6F-2946-8627-A8980BC13A04}" dt="2022-03-02T22:08:28.942" v="2312" actId="207"/>
          <ac:spMkLst>
            <pc:docMk/>
            <pc:sldMk cId="68980444" sldId="2145705950"/>
            <ac:spMk id="8" creationId="{70A881D7-B35C-964C-80AD-4DD9D69C7A9E}"/>
          </ac:spMkLst>
        </pc:spChg>
        <pc:spChg chg="add mod">
          <ac:chgData name="Dan Mallott" userId="dcb254b6-3083-4a8e-a95c-2824abb75bec" providerId="ADAL" clId="{D044E32B-FB6F-2946-8627-A8980BC13A04}" dt="2022-03-02T21:47:05.722" v="2065"/>
          <ac:spMkLst>
            <pc:docMk/>
            <pc:sldMk cId="68980444" sldId="2145705950"/>
            <ac:spMk id="9" creationId="{CA5B1749-36B5-4F42-A8FF-20A2D8CAEBF6}"/>
          </ac:spMkLst>
        </pc:spChg>
        <pc:spChg chg="add mod">
          <ac:chgData name="Dan Mallott" userId="dcb254b6-3083-4a8e-a95c-2824abb75bec" providerId="ADAL" clId="{D044E32B-FB6F-2946-8627-A8980BC13A04}" dt="2022-03-02T22:08:31.368" v="2313" actId="207"/>
          <ac:spMkLst>
            <pc:docMk/>
            <pc:sldMk cId="68980444" sldId="2145705950"/>
            <ac:spMk id="10" creationId="{88E10B9C-05A1-4E46-BE59-24D24DD2440B}"/>
          </ac:spMkLst>
        </pc:spChg>
        <pc:spChg chg="add mod">
          <ac:chgData name="Dan Mallott" userId="dcb254b6-3083-4a8e-a95c-2824abb75bec" providerId="ADAL" clId="{D044E32B-FB6F-2946-8627-A8980BC13A04}" dt="2022-03-02T21:47:05.722" v="2065"/>
          <ac:spMkLst>
            <pc:docMk/>
            <pc:sldMk cId="68980444" sldId="2145705950"/>
            <ac:spMk id="11" creationId="{F991115F-3AD7-B24D-94F3-8A69DA0D6859}"/>
          </ac:spMkLst>
        </pc:spChg>
        <pc:spChg chg="add mod">
          <ac:chgData name="Dan Mallott" userId="dcb254b6-3083-4a8e-a95c-2824abb75bec" providerId="ADAL" clId="{D044E32B-FB6F-2946-8627-A8980BC13A04}" dt="2022-03-02T22:08:33.800" v="2314" actId="207"/>
          <ac:spMkLst>
            <pc:docMk/>
            <pc:sldMk cId="68980444" sldId="2145705950"/>
            <ac:spMk id="12" creationId="{4D62AC0C-CDDD-D748-9D05-1662AE8F019A}"/>
          </ac:spMkLst>
        </pc:spChg>
        <pc:spChg chg="add mod">
          <ac:chgData name="Dan Mallott" userId="dcb254b6-3083-4a8e-a95c-2824abb75bec" providerId="ADAL" clId="{D044E32B-FB6F-2946-8627-A8980BC13A04}" dt="2022-03-02T21:47:05.722" v="2065"/>
          <ac:spMkLst>
            <pc:docMk/>
            <pc:sldMk cId="68980444" sldId="2145705950"/>
            <ac:spMk id="13" creationId="{F98D3015-9D35-8C43-84D5-81F44905D315}"/>
          </ac:spMkLst>
        </pc:spChg>
        <pc:spChg chg="add mod">
          <ac:chgData name="Dan Mallott" userId="dcb254b6-3083-4a8e-a95c-2824abb75bec" providerId="ADAL" clId="{D044E32B-FB6F-2946-8627-A8980BC13A04}" dt="2022-03-02T22:08:26.968" v="2311" actId="207"/>
          <ac:spMkLst>
            <pc:docMk/>
            <pc:sldMk cId="68980444" sldId="2145705950"/>
            <ac:spMk id="14" creationId="{B25218C3-2EBA-0C41-89FF-C2144F649302}"/>
          </ac:spMkLst>
        </pc:spChg>
        <pc:spChg chg="add mod">
          <ac:chgData name="Dan Mallott" userId="dcb254b6-3083-4a8e-a95c-2824abb75bec" providerId="ADAL" clId="{D044E32B-FB6F-2946-8627-A8980BC13A04}" dt="2022-03-02T21:47:05.722" v="2065"/>
          <ac:spMkLst>
            <pc:docMk/>
            <pc:sldMk cId="68980444" sldId="2145705950"/>
            <ac:spMk id="15" creationId="{796DD4FF-C58A-8A45-9B23-BDD20F1AE22F}"/>
          </ac:spMkLst>
        </pc:spChg>
        <pc:spChg chg="add mod">
          <ac:chgData name="Dan Mallott" userId="dcb254b6-3083-4a8e-a95c-2824abb75bec" providerId="ADAL" clId="{D044E32B-FB6F-2946-8627-A8980BC13A04}" dt="2022-03-02T22:08:36.300" v="2315" actId="207"/>
          <ac:spMkLst>
            <pc:docMk/>
            <pc:sldMk cId="68980444" sldId="2145705950"/>
            <ac:spMk id="16" creationId="{FE73C82B-F84B-5D4C-839B-E164E5423B7D}"/>
          </ac:spMkLst>
        </pc:spChg>
        <pc:spChg chg="add mod">
          <ac:chgData name="Dan Mallott" userId="dcb254b6-3083-4a8e-a95c-2824abb75bec" providerId="ADAL" clId="{D044E32B-FB6F-2946-8627-A8980BC13A04}" dt="2022-03-02T21:47:05.722" v="2065"/>
          <ac:spMkLst>
            <pc:docMk/>
            <pc:sldMk cId="68980444" sldId="2145705950"/>
            <ac:spMk id="17" creationId="{8B9F9C8F-F904-B541-898B-FC33A49A56DC}"/>
          </ac:spMkLst>
        </pc:spChg>
        <pc:spChg chg="add mod">
          <ac:chgData name="Dan Mallott" userId="dcb254b6-3083-4a8e-a95c-2824abb75bec" providerId="ADAL" clId="{D044E32B-FB6F-2946-8627-A8980BC13A04}" dt="2022-03-02T22:07:46.871" v="2294" actId="207"/>
          <ac:spMkLst>
            <pc:docMk/>
            <pc:sldMk cId="68980444" sldId="2145705950"/>
            <ac:spMk id="18" creationId="{5CF7E976-1B98-8C43-A0CD-EA80B0E1584A}"/>
          </ac:spMkLst>
        </pc:spChg>
        <pc:spChg chg="add mod">
          <ac:chgData name="Dan Mallott" userId="dcb254b6-3083-4a8e-a95c-2824abb75bec" providerId="ADAL" clId="{D044E32B-FB6F-2946-8627-A8980BC13A04}" dt="2022-03-02T21:47:05.722" v="2065"/>
          <ac:spMkLst>
            <pc:docMk/>
            <pc:sldMk cId="68980444" sldId="2145705950"/>
            <ac:spMk id="19" creationId="{0032CC64-A3FA-B547-A962-2EDA006D234E}"/>
          </ac:spMkLst>
        </pc:spChg>
      </pc:sldChg>
      <pc:sldChg chg="addSp delSp modSp new mod modClrScheme chgLayout">
        <pc:chgData name="Dan Mallott" userId="dcb254b6-3083-4a8e-a95c-2824abb75bec" providerId="ADAL" clId="{D044E32B-FB6F-2946-8627-A8980BC13A04}" dt="2022-03-03T16:54:48.972" v="2375" actId="20577"/>
        <pc:sldMkLst>
          <pc:docMk/>
          <pc:sldMk cId="1061962961" sldId="2145705951"/>
        </pc:sldMkLst>
        <pc:spChg chg="del mod ord">
          <ac:chgData name="Dan Mallott" userId="dcb254b6-3083-4a8e-a95c-2824abb75bec" providerId="ADAL" clId="{D044E32B-FB6F-2946-8627-A8980BC13A04}" dt="2022-03-03T16:54:35.711" v="2339" actId="700"/>
          <ac:spMkLst>
            <pc:docMk/>
            <pc:sldMk cId="1061962961" sldId="2145705951"/>
            <ac:spMk id="2" creationId="{59EF6FB7-E982-5047-B29D-E67A2AEED81F}"/>
          </ac:spMkLst>
        </pc:spChg>
        <pc:spChg chg="del">
          <ac:chgData name="Dan Mallott" userId="dcb254b6-3083-4a8e-a95c-2824abb75bec" providerId="ADAL" clId="{D044E32B-FB6F-2946-8627-A8980BC13A04}" dt="2022-03-03T16:54:35.711" v="2339" actId="700"/>
          <ac:spMkLst>
            <pc:docMk/>
            <pc:sldMk cId="1061962961" sldId="2145705951"/>
            <ac:spMk id="3" creationId="{C9414339-0D68-F64A-B977-B2935345F539}"/>
          </ac:spMkLst>
        </pc:spChg>
        <pc:spChg chg="del">
          <ac:chgData name="Dan Mallott" userId="dcb254b6-3083-4a8e-a95c-2824abb75bec" providerId="ADAL" clId="{D044E32B-FB6F-2946-8627-A8980BC13A04}" dt="2022-03-03T16:54:35.711" v="2339" actId="700"/>
          <ac:spMkLst>
            <pc:docMk/>
            <pc:sldMk cId="1061962961" sldId="2145705951"/>
            <ac:spMk id="4" creationId="{AEF56042-D385-1E4B-9942-F719DF18E432}"/>
          </ac:spMkLst>
        </pc:spChg>
        <pc:spChg chg="mod ord">
          <ac:chgData name="Dan Mallott" userId="dcb254b6-3083-4a8e-a95c-2824abb75bec" providerId="ADAL" clId="{D044E32B-FB6F-2946-8627-A8980BC13A04}" dt="2022-03-03T16:54:35.711" v="2339" actId="700"/>
          <ac:spMkLst>
            <pc:docMk/>
            <pc:sldMk cId="1061962961" sldId="2145705951"/>
            <ac:spMk id="5" creationId="{FBD01856-2D8C-434B-A2C7-4386618DC935}"/>
          </ac:spMkLst>
        </pc:spChg>
        <pc:spChg chg="mod ord">
          <ac:chgData name="Dan Mallott" userId="dcb254b6-3083-4a8e-a95c-2824abb75bec" providerId="ADAL" clId="{D044E32B-FB6F-2946-8627-A8980BC13A04}" dt="2022-03-03T16:54:35.711" v="2339" actId="700"/>
          <ac:spMkLst>
            <pc:docMk/>
            <pc:sldMk cId="1061962961" sldId="2145705951"/>
            <ac:spMk id="6" creationId="{31A1A138-875E-1F48-A3AE-A6D71FCC080C}"/>
          </ac:spMkLst>
        </pc:spChg>
        <pc:spChg chg="mod ord">
          <ac:chgData name="Dan Mallott" userId="dcb254b6-3083-4a8e-a95c-2824abb75bec" providerId="ADAL" clId="{D044E32B-FB6F-2946-8627-A8980BC13A04}" dt="2022-03-03T16:54:35.711" v="2339" actId="700"/>
          <ac:spMkLst>
            <pc:docMk/>
            <pc:sldMk cId="1061962961" sldId="2145705951"/>
            <ac:spMk id="7" creationId="{06960C24-99D6-694F-BA5C-14D1D3132423}"/>
          </ac:spMkLst>
        </pc:spChg>
        <pc:spChg chg="add mod ord">
          <ac:chgData name="Dan Mallott" userId="dcb254b6-3083-4a8e-a95c-2824abb75bec" providerId="ADAL" clId="{D044E32B-FB6F-2946-8627-A8980BC13A04}" dt="2022-03-03T16:54:48.972" v="2375" actId="20577"/>
          <ac:spMkLst>
            <pc:docMk/>
            <pc:sldMk cId="1061962961" sldId="2145705951"/>
            <ac:spMk id="8" creationId="{16E3ACE5-E176-454E-931C-BDC22E679BA8}"/>
          </ac:spMkLst>
        </pc:spChg>
      </pc:sldChg>
      <pc:sldChg chg="addSp delSp modSp new mod">
        <pc:chgData name="Dan Mallott" userId="dcb254b6-3083-4a8e-a95c-2824abb75bec" providerId="ADAL" clId="{D044E32B-FB6F-2946-8627-A8980BC13A04}" dt="2022-03-03T17:05:02.490" v="2548" actId="962"/>
        <pc:sldMkLst>
          <pc:docMk/>
          <pc:sldMk cId="2545107305" sldId="2145705952"/>
        </pc:sldMkLst>
        <pc:spChg chg="mod">
          <ac:chgData name="Dan Mallott" userId="dcb254b6-3083-4a8e-a95c-2824abb75bec" providerId="ADAL" clId="{D044E32B-FB6F-2946-8627-A8980BC13A04}" dt="2022-03-03T16:55:05.639" v="2415" actId="20577"/>
          <ac:spMkLst>
            <pc:docMk/>
            <pc:sldMk cId="2545107305" sldId="2145705952"/>
            <ac:spMk id="2" creationId="{E7D11243-9D0F-AD4B-9384-4722CEA5549E}"/>
          </ac:spMkLst>
        </pc:spChg>
        <pc:picChg chg="add del mod">
          <ac:chgData name="Dan Mallott" userId="dcb254b6-3083-4a8e-a95c-2824abb75bec" providerId="ADAL" clId="{D044E32B-FB6F-2946-8627-A8980BC13A04}" dt="2022-03-03T16:56:21.561" v="2420" actId="478"/>
          <ac:picMkLst>
            <pc:docMk/>
            <pc:sldMk cId="2545107305" sldId="2145705952"/>
            <ac:picMk id="7" creationId="{580D8910-79C2-6247-8F08-8F358C9ED419}"/>
          </ac:picMkLst>
        </pc:picChg>
        <pc:picChg chg="add mod">
          <ac:chgData name="Dan Mallott" userId="dcb254b6-3083-4a8e-a95c-2824abb75bec" providerId="ADAL" clId="{D044E32B-FB6F-2946-8627-A8980BC13A04}" dt="2022-03-03T17:05:02.490" v="2548" actId="962"/>
          <ac:picMkLst>
            <pc:docMk/>
            <pc:sldMk cId="2545107305" sldId="2145705952"/>
            <ac:picMk id="9" creationId="{52BF2BCB-4490-DF45-8F79-4A006FA58F57}"/>
          </ac:picMkLst>
        </pc:picChg>
      </pc:sldChg>
      <pc:sldChg chg="addSp modSp new mod">
        <pc:chgData name="Dan Mallott" userId="dcb254b6-3083-4a8e-a95c-2824abb75bec" providerId="ADAL" clId="{D044E32B-FB6F-2946-8627-A8980BC13A04}" dt="2022-03-03T17:04:55.232" v="2518" actId="962"/>
        <pc:sldMkLst>
          <pc:docMk/>
          <pc:sldMk cId="4220432193" sldId="2145705953"/>
        </pc:sldMkLst>
        <pc:spChg chg="mod">
          <ac:chgData name="Dan Mallott" userId="dcb254b6-3083-4a8e-a95c-2824abb75bec" providerId="ADAL" clId="{D044E32B-FB6F-2946-8627-A8980BC13A04}" dt="2022-03-03T17:03:12.369" v="2480" actId="14100"/>
          <ac:spMkLst>
            <pc:docMk/>
            <pc:sldMk cId="4220432193" sldId="2145705953"/>
            <ac:spMk id="2" creationId="{936624B6-ED1D-4448-9ED2-A2A35BC8BFA1}"/>
          </ac:spMkLst>
        </pc:spChg>
        <pc:picChg chg="add mod">
          <ac:chgData name="Dan Mallott" userId="dcb254b6-3083-4a8e-a95c-2824abb75bec" providerId="ADAL" clId="{D044E32B-FB6F-2946-8627-A8980BC13A04}" dt="2022-03-03T17:04:55.232" v="2518" actId="962"/>
          <ac:picMkLst>
            <pc:docMk/>
            <pc:sldMk cId="4220432193" sldId="2145705953"/>
            <ac:picMk id="7" creationId="{63BCD048-5FEC-1E4D-AD54-A03C1579F0AC}"/>
          </ac:picMkLst>
        </pc:picChg>
      </pc:sldChg>
      <pc:sldChg chg="modSp new mod">
        <pc:chgData name="Dan Mallott" userId="dcb254b6-3083-4a8e-a95c-2824abb75bec" providerId="ADAL" clId="{D044E32B-FB6F-2946-8627-A8980BC13A04}" dt="2022-03-03T17:28:01.668" v="2609" actId="20577"/>
        <pc:sldMkLst>
          <pc:docMk/>
          <pc:sldMk cId="3205941252" sldId="2145705954"/>
        </pc:sldMkLst>
        <pc:spChg chg="mod">
          <ac:chgData name="Dan Mallott" userId="dcb254b6-3083-4a8e-a95c-2824abb75bec" providerId="ADAL" clId="{D044E32B-FB6F-2946-8627-A8980BC13A04}" dt="2022-03-03T17:28:01.668" v="2609" actId="20577"/>
          <ac:spMkLst>
            <pc:docMk/>
            <pc:sldMk cId="3205941252" sldId="2145705954"/>
            <ac:spMk id="2" creationId="{8CD157F5-7F66-8842-8602-5CE7B67918FA}"/>
          </ac:spMkLst>
        </pc:spChg>
      </pc:sldChg>
      <pc:sldChg chg="modSp new mod">
        <pc:chgData name="Dan Mallott" userId="dcb254b6-3083-4a8e-a95c-2824abb75bec" providerId="ADAL" clId="{D044E32B-FB6F-2946-8627-A8980BC13A04}" dt="2022-03-07T14:50:39.366" v="2655" actId="113"/>
        <pc:sldMkLst>
          <pc:docMk/>
          <pc:sldMk cId="4138739584" sldId="2145705955"/>
        </pc:sldMkLst>
        <pc:spChg chg="mod">
          <ac:chgData name="Dan Mallott" userId="dcb254b6-3083-4a8e-a95c-2824abb75bec" providerId="ADAL" clId="{D044E32B-FB6F-2946-8627-A8980BC13A04}" dt="2022-03-07T14:50:39.366" v="2655" actId="113"/>
          <ac:spMkLst>
            <pc:docMk/>
            <pc:sldMk cId="4138739584" sldId="2145705955"/>
            <ac:spMk id="2" creationId="{9C65773A-615A-E345-A267-1A1CF628B96E}"/>
          </ac:spMkLst>
        </pc:spChg>
      </pc:sldChg>
      <pc:sldChg chg="add">
        <pc:chgData name="Dan Mallott" userId="dcb254b6-3083-4a8e-a95c-2824abb75bec" providerId="ADAL" clId="{D044E32B-FB6F-2946-8627-A8980BC13A04}" dt="2022-03-07T16:18:29.401" v="2960"/>
        <pc:sldMkLst>
          <pc:docMk/>
          <pc:sldMk cId="2099474431" sldId="2145705956"/>
        </pc:sldMkLst>
      </pc:sldChg>
      <pc:sldChg chg="addSp delSp modSp new mod modClrScheme chgLayout">
        <pc:chgData name="Dan Mallott" userId="dcb254b6-3083-4a8e-a95c-2824abb75bec" providerId="ADAL" clId="{D044E32B-FB6F-2946-8627-A8980BC13A04}" dt="2022-03-07T16:49:20.898" v="3034" actId="20577"/>
        <pc:sldMkLst>
          <pc:docMk/>
          <pc:sldMk cId="3333340539" sldId="2145705957"/>
        </pc:sldMkLst>
        <pc:spChg chg="del mod ord">
          <ac:chgData name="Dan Mallott" userId="dcb254b6-3083-4a8e-a95c-2824abb75bec" providerId="ADAL" clId="{D044E32B-FB6F-2946-8627-A8980BC13A04}" dt="2022-03-07T16:49:03.242" v="2962" actId="700"/>
          <ac:spMkLst>
            <pc:docMk/>
            <pc:sldMk cId="3333340539" sldId="2145705957"/>
            <ac:spMk id="2" creationId="{75A92E08-CDE3-0F4A-9F24-0CB3C3BA5A18}"/>
          </ac:spMkLst>
        </pc:spChg>
        <pc:spChg chg="del">
          <ac:chgData name="Dan Mallott" userId="dcb254b6-3083-4a8e-a95c-2824abb75bec" providerId="ADAL" clId="{D044E32B-FB6F-2946-8627-A8980BC13A04}" dt="2022-03-07T16:49:03.242" v="2962" actId="700"/>
          <ac:spMkLst>
            <pc:docMk/>
            <pc:sldMk cId="3333340539" sldId="2145705957"/>
            <ac:spMk id="3" creationId="{BABB4E87-69EE-DC4D-B092-5E6ACD5442D4}"/>
          </ac:spMkLst>
        </pc:spChg>
        <pc:spChg chg="del">
          <ac:chgData name="Dan Mallott" userId="dcb254b6-3083-4a8e-a95c-2824abb75bec" providerId="ADAL" clId="{D044E32B-FB6F-2946-8627-A8980BC13A04}" dt="2022-03-07T16:49:03.242" v="2962" actId="700"/>
          <ac:spMkLst>
            <pc:docMk/>
            <pc:sldMk cId="3333340539" sldId="2145705957"/>
            <ac:spMk id="4" creationId="{830A8033-DD16-234C-9D0C-3B5368D04D53}"/>
          </ac:spMkLst>
        </pc:spChg>
        <pc:spChg chg="mod ord">
          <ac:chgData name="Dan Mallott" userId="dcb254b6-3083-4a8e-a95c-2824abb75bec" providerId="ADAL" clId="{D044E32B-FB6F-2946-8627-A8980BC13A04}" dt="2022-03-07T16:49:03.242" v="2962" actId="700"/>
          <ac:spMkLst>
            <pc:docMk/>
            <pc:sldMk cId="3333340539" sldId="2145705957"/>
            <ac:spMk id="5" creationId="{C3CBFB8F-EF72-FB40-96B1-410D44414599}"/>
          </ac:spMkLst>
        </pc:spChg>
        <pc:spChg chg="mod ord">
          <ac:chgData name="Dan Mallott" userId="dcb254b6-3083-4a8e-a95c-2824abb75bec" providerId="ADAL" clId="{D044E32B-FB6F-2946-8627-A8980BC13A04}" dt="2022-03-07T16:49:03.242" v="2962" actId="700"/>
          <ac:spMkLst>
            <pc:docMk/>
            <pc:sldMk cId="3333340539" sldId="2145705957"/>
            <ac:spMk id="6" creationId="{28B7E077-D81E-004A-91E3-FB309D631CF3}"/>
          </ac:spMkLst>
        </pc:spChg>
        <pc:spChg chg="mod ord">
          <ac:chgData name="Dan Mallott" userId="dcb254b6-3083-4a8e-a95c-2824abb75bec" providerId="ADAL" clId="{D044E32B-FB6F-2946-8627-A8980BC13A04}" dt="2022-03-07T16:49:03.242" v="2962" actId="700"/>
          <ac:spMkLst>
            <pc:docMk/>
            <pc:sldMk cId="3333340539" sldId="2145705957"/>
            <ac:spMk id="7" creationId="{845EC98D-5271-CF45-A180-27F8F4311236}"/>
          </ac:spMkLst>
        </pc:spChg>
        <pc:spChg chg="add mod ord">
          <ac:chgData name="Dan Mallott" userId="dcb254b6-3083-4a8e-a95c-2824abb75bec" providerId="ADAL" clId="{D044E32B-FB6F-2946-8627-A8980BC13A04}" dt="2022-03-07T16:49:20.898" v="3034" actId="20577"/>
          <ac:spMkLst>
            <pc:docMk/>
            <pc:sldMk cId="3333340539" sldId="2145705957"/>
            <ac:spMk id="8" creationId="{426D32F5-1BBC-3E48-B244-918C56E73E1D}"/>
          </ac:spMkLst>
        </pc:spChg>
      </pc:sldChg>
      <pc:sldChg chg="modSp new mod">
        <pc:chgData name="Dan Mallott" userId="dcb254b6-3083-4a8e-a95c-2824abb75bec" providerId="ADAL" clId="{D044E32B-FB6F-2946-8627-A8980BC13A04}" dt="2022-03-07T17:13:09.812" v="3099" actId="20577"/>
        <pc:sldMkLst>
          <pc:docMk/>
          <pc:sldMk cId="2613229470" sldId="2145705958"/>
        </pc:sldMkLst>
        <pc:spChg chg="mod">
          <ac:chgData name="Dan Mallott" userId="dcb254b6-3083-4a8e-a95c-2824abb75bec" providerId="ADAL" clId="{D044E32B-FB6F-2946-8627-A8980BC13A04}" dt="2022-03-07T17:13:09.812" v="3099" actId="20577"/>
          <ac:spMkLst>
            <pc:docMk/>
            <pc:sldMk cId="2613229470" sldId="2145705958"/>
            <ac:spMk id="2" creationId="{D0AFD980-26A4-0A4E-8947-866E6CB260B8}"/>
          </ac:spMkLst>
        </pc:spChg>
      </pc:sldChg>
      <pc:sldChg chg="modSp new mod">
        <pc:chgData name="Dan Mallott" userId="dcb254b6-3083-4a8e-a95c-2824abb75bec" providerId="ADAL" clId="{D044E32B-FB6F-2946-8627-A8980BC13A04}" dt="2022-03-07T17:20:27.983" v="3214" actId="20577"/>
        <pc:sldMkLst>
          <pc:docMk/>
          <pc:sldMk cId="3359850155" sldId="2145705959"/>
        </pc:sldMkLst>
        <pc:spChg chg="mod">
          <ac:chgData name="Dan Mallott" userId="dcb254b6-3083-4a8e-a95c-2824abb75bec" providerId="ADAL" clId="{D044E32B-FB6F-2946-8627-A8980BC13A04}" dt="2022-03-07T17:20:27.983" v="3214" actId="20577"/>
          <ac:spMkLst>
            <pc:docMk/>
            <pc:sldMk cId="3359850155" sldId="2145705959"/>
            <ac:spMk id="2" creationId="{5466E928-1779-6440-9F12-13F965BAE1A4}"/>
          </ac:spMkLst>
        </pc:spChg>
      </pc:sldChg>
      <pc:sldChg chg="addSp delSp modSp new mod modClrScheme chgLayout">
        <pc:chgData name="Dan Mallott" userId="dcb254b6-3083-4a8e-a95c-2824abb75bec" providerId="ADAL" clId="{D044E32B-FB6F-2946-8627-A8980BC13A04}" dt="2022-03-07T18:51:01.153" v="3361" actId="404"/>
        <pc:sldMkLst>
          <pc:docMk/>
          <pc:sldMk cId="2778818714" sldId="2145705960"/>
        </pc:sldMkLst>
        <pc:spChg chg="del">
          <ac:chgData name="Dan Mallott" userId="dcb254b6-3083-4a8e-a95c-2824abb75bec" providerId="ADAL" clId="{D044E32B-FB6F-2946-8627-A8980BC13A04}" dt="2022-03-07T18:43:55.548" v="3279" actId="700"/>
          <ac:spMkLst>
            <pc:docMk/>
            <pc:sldMk cId="2778818714" sldId="2145705960"/>
            <ac:spMk id="2" creationId="{9C95B3BC-3456-A94E-AFD2-F0E5DDD29731}"/>
          </ac:spMkLst>
        </pc:spChg>
        <pc:spChg chg="del">
          <ac:chgData name="Dan Mallott" userId="dcb254b6-3083-4a8e-a95c-2824abb75bec" providerId="ADAL" clId="{D044E32B-FB6F-2946-8627-A8980BC13A04}" dt="2022-03-07T18:43:55.548" v="3279" actId="700"/>
          <ac:spMkLst>
            <pc:docMk/>
            <pc:sldMk cId="2778818714" sldId="2145705960"/>
            <ac:spMk id="3" creationId="{51EAB955-80FF-F946-93A3-56B39ED7F9FE}"/>
          </ac:spMkLst>
        </pc:spChg>
        <pc:spChg chg="del mod ord">
          <ac:chgData name="Dan Mallott" userId="dcb254b6-3083-4a8e-a95c-2824abb75bec" providerId="ADAL" clId="{D044E32B-FB6F-2946-8627-A8980BC13A04}" dt="2022-03-07T18:43:55.548" v="3279" actId="700"/>
          <ac:spMkLst>
            <pc:docMk/>
            <pc:sldMk cId="2778818714" sldId="2145705960"/>
            <ac:spMk id="4" creationId="{3CCBFFE0-EEB7-A04B-B9D2-E7293E3EC369}"/>
          </ac:spMkLst>
        </pc:spChg>
        <pc:spChg chg="add mod ord">
          <ac:chgData name="Dan Mallott" userId="dcb254b6-3083-4a8e-a95c-2824abb75bec" providerId="ADAL" clId="{D044E32B-FB6F-2946-8627-A8980BC13A04}" dt="2022-03-07T18:51:01.153" v="3361" actId="404"/>
          <ac:spMkLst>
            <pc:docMk/>
            <pc:sldMk cId="2778818714" sldId="2145705960"/>
            <ac:spMk id="5" creationId="{DAB26044-CB8B-714F-A4E3-8543DC95186D}"/>
          </ac:spMkLst>
        </pc:spChg>
        <pc:picChg chg="add mod">
          <ac:chgData name="Dan Mallott" userId="dcb254b6-3083-4a8e-a95c-2824abb75bec" providerId="ADAL" clId="{D044E32B-FB6F-2946-8627-A8980BC13A04}" dt="2022-03-07T18:48:53.039" v="3330" actId="1076"/>
          <ac:picMkLst>
            <pc:docMk/>
            <pc:sldMk cId="2778818714" sldId="2145705960"/>
            <ac:picMk id="1026" creationId="{A1D95104-BA01-EF4A-B67C-A2A9D03333D2}"/>
          </ac:picMkLst>
        </pc:picChg>
      </pc:sldChg>
    </pc:docChg>
  </pc:docChgLst>
  <pc:docChgLst>
    <pc:chgData name="Dan Mallott" userId="dcb254b6-3083-4a8e-a95c-2824abb75bec" providerId="ADAL" clId="{DADEFD9D-BDE2-704B-B1AF-268BBD44E43A}"/>
    <pc:docChg chg="custSel addSld delSld modSld">
      <pc:chgData name="Dan Mallott" userId="dcb254b6-3083-4a8e-a95c-2824abb75bec" providerId="ADAL" clId="{DADEFD9D-BDE2-704B-B1AF-268BBD44E43A}" dt="2022-08-19T12:17:07.089" v="122" actId="403"/>
      <pc:docMkLst>
        <pc:docMk/>
      </pc:docMkLst>
      <pc:sldChg chg="modSp mod">
        <pc:chgData name="Dan Mallott" userId="dcb254b6-3083-4a8e-a95c-2824abb75bec" providerId="ADAL" clId="{DADEFD9D-BDE2-704B-B1AF-268BBD44E43A}" dt="2022-08-06T14:46:50.566" v="13" actId="20577"/>
        <pc:sldMkLst>
          <pc:docMk/>
          <pc:sldMk cId="3755712016" sldId="2145705946"/>
        </pc:sldMkLst>
        <pc:spChg chg="mod">
          <ac:chgData name="Dan Mallott" userId="dcb254b6-3083-4a8e-a95c-2824abb75bec" providerId="ADAL" clId="{DADEFD9D-BDE2-704B-B1AF-268BBD44E43A}" dt="2022-08-06T14:46:50.566" v="13" actId="20577"/>
          <ac:spMkLst>
            <pc:docMk/>
            <pc:sldMk cId="3755712016" sldId="2145705946"/>
            <ac:spMk id="3" creationId="{E5649EA8-8F41-9D44-9937-85F9FB02ED11}"/>
          </ac:spMkLst>
        </pc:spChg>
      </pc:sldChg>
      <pc:sldChg chg="del">
        <pc:chgData name="Dan Mallott" userId="dcb254b6-3083-4a8e-a95c-2824abb75bec" providerId="ADAL" clId="{DADEFD9D-BDE2-704B-B1AF-268BBD44E43A}" dt="2022-08-04T16:22:47.324" v="2" actId="2696"/>
        <pc:sldMkLst>
          <pc:docMk/>
          <pc:sldMk cId="3796313630" sldId="2145705947"/>
        </pc:sldMkLst>
      </pc:sldChg>
      <pc:sldChg chg="del">
        <pc:chgData name="Dan Mallott" userId="dcb254b6-3083-4a8e-a95c-2824abb75bec" providerId="ADAL" clId="{DADEFD9D-BDE2-704B-B1AF-268BBD44E43A}" dt="2022-08-04T16:22:11.066" v="1" actId="2696"/>
        <pc:sldMkLst>
          <pc:docMk/>
          <pc:sldMk cId="2099474431" sldId="2145705956"/>
        </pc:sldMkLst>
      </pc:sldChg>
      <pc:sldChg chg="addSp delSp modSp new mod">
        <pc:chgData name="Dan Mallott" userId="dcb254b6-3083-4a8e-a95c-2824abb75bec" providerId="ADAL" clId="{DADEFD9D-BDE2-704B-B1AF-268BBD44E43A}" dt="2022-08-19T01:29:57.216" v="19"/>
        <pc:sldMkLst>
          <pc:docMk/>
          <pc:sldMk cId="538144462" sldId="2145705960"/>
        </pc:sldMkLst>
        <pc:picChg chg="add del mod">
          <ac:chgData name="Dan Mallott" userId="dcb254b6-3083-4a8e-a95c-2824abb75bec" providerId="ADAL" clId="{DADEFD9D-BDE2-704B-B1AF-268BBD44E43A}" dt="2022-08-19T01:29:12.280" v="18" actId="478"/>
          <ac:picMkLst>
            <pc:docMk/>
            <pc:sldMk cId="538144462" sldId="2145705960"/>
            <ac:picMk id="6" creationId="{4FFBD431-EB3B-55ED-CA4E-C7F7A7B5CD3C}"/>
          </ac:picMkLst>
        </pc:picChg>
        <pc:picChg chg="add">
          <ac:chgData name="Dan Mallott" userId="dcb254b6-3083-4a8e-a95c-2824abb75bec" providerId="ADAL" clId="{DADEFD9D-BDE2-704B-B1AF-268BBD44E43A}" dt="2022-08-19T01:29:57.216" v="19"/>
          <ac:picMkLst>
            <pc:docMk/>
            <pc:sldMk cId="538144462" sldId="2145705960"/>
            <ac:picMk id="1026" creationId="{DF24AD32-8D3B-1C90-A2D0-71476F6A9B9A}"/>
          </ac:picMkLst>
        </pc:picChg>
      </pc:sldChg>
      <pc:sldChg chg="del">
        <pc:chgData name="Dan Mallott" userId="dcb254b6-3083-4a8e-a95c-2824abb75bec" providerId="ADAL" clId="{DADEFD9D-BDE2-704B-B1AF-268BBD44E43A}" dt="2022-08-04T16:22:07.405" v="0" actId="2696"/>
        <pc:sldMkLst>
          <pc:docMk/>
          <pc:sldMk cId="2778818714" sldId="2145705960"/>
        </pc:sldMkLst>
      </pc:sldChg>
      <pc:sldChg chg="addSp delSp modSp new mod modClrScheme chgLayout">
        <pc:chgData name="Dan Mallott" userId="dcb254b6-3083-4a8e-a95c-2824abb75bec" providerId="ADAL" clId="{DADEFD9D-BDE2-704B-B1AF-268BBD44E43A}" dt="2022-08-19T12:17:07.089" v="122" actId="403"/>
        <pc:sldMkLst>
          <pc:docMk/>
          <pc:sldMk cId="2185064217" sldId="2145705961"/>
        </pc:sldMkLst>
        <pc:spChg chg="del mod ord">
          <ac:chgData name="Dan Mallott" userId="dcb254b6-3083-4a8e-a95c-2824abb75bec" providerId="ADAL" clId="{DADEFD9D-BDE2-704B-B1AF-268BBD44E43A}" dt="2022-08-19T12:12:30.117" v="21" actId="700"/>
          <ac:spMkLst>
            <pc:docMk/>
            <pc:sldMk cId="2185064217" sldId="2145705961"/>
            <ac:spMk id="2" creationId="{8962F44A-F5C1-9315-DE63-F176B182B439}"/>
          </ac:spMkLst>
        </pc:spChg>
        <pc:spChg chg="mod ord">
          <ac:chgData name="Dan Mallott" userId="dcb254b6-3083-4a8e-a95c-2824abb75bec" providerId="ADAL" clId="{DADEFD9D-BDE2-704B-B1AF-268BBD44E43A}" dt="2022-08-19T12:12:30.117" v="21" actId="700"/>
          <ac:spMkLst>
            <pc:docMk/>
            <pc:sldMk cId="2185064217" sldId="2145705961"/>
            <ac:spMk id="3" creationId="{4BC27D7C-8D9A-64CA-C441-7DE5268604D8}"/>
          </ac:spMkLst>
        </pc:spChg>
        <pc:spChg chg="mod ord">
          <ac:chgData name="Dan Mallott" userId="dcb254b6-3083-4a8e-a95c-2824abb75bec" providerId="ADAL" clId="{DADEFD9D-BDE2-704B-B1AF-268BBD44E43A}" dt="2022-08-19T12:12:30.117" v="21" actId="700"/>
          <ac:spMkLst>
            <pc:docMk/>
            <pc:sldMk cId="2185064217" sldId="2145705961"/>
            <ac:spMk id="4" creationId="{4D60B0EB-2AA7-8D67-BA9D-A8849114CF9B}"/>
          </ac:spMkLst>
        </pc:spChg>
        <pc:spChg chg="mod ord">
          <ac:chgData name="Dan Mallott" userId="dcb254b6-3083-4a8e-a95c-2824abb75bec" providerId="ADAL" clId="{DADEFD9D-BDE2-704B-B1AF-268BBD44E43A}" dt="2022-08-19T12:12:30.117" v="21" actId="700"/>
          <ac:spMkLst>
            <pc:docMk/>
            <pc:sldMk cId="2185064217" sldId="2145705961"/>
            <ac:spMk id="5" creationId="{A118E985-AEDA-A183-3892-DC18FB6F085C}"/>
          </ac:spMkLst>
        </pc:spChg>
        <pc:spChg chg="add mod ord">
          <ac:chgData name="Dan Mallott" userId="dcb254b6-3083-4a8e-a95c-2824abb75bec" providerId="ADAL" clId="{DADEFD9D-BDE2-704B-B1AF-268BBD44E43A}" dt="2022-08-19T12:17:07.089" v="122" actId="403"/>
          <ac:spMkLst>
            <pc:docMk/>
            <pc:sldMk cId="2185064217" sldId="2145705961"/>
            <ac:spMk id="6" creationId="{28A2D77F-3491-6104-14A9-4C6BBFF6084F}"/>
          </ac:spMkLst>
        </pc:spChg>
        <pc:spChg chg="add mod ord">
          <ac:chgData name="Dan Mallott" userId="dcb254b6-3083-4a8e-a95c-2824abb75bec" providerId="ADAL" clId="{DADEFD9D-BDE2-704B-B1AF-268BBD44E43A}" dt="2022-08-19T12:12:30.117" v="21" actId="700"/>
          <ac:spMkLst>
            <pc:docMk/>
            <pc:sldMk cId="2185064217" sldId="2145705961"/>
            <ac:spMk id="7" creationId="{7643294A-7206-2642-9B35-F9A2F11250FD}"/>
          </ac:spMkLst>
        </pc:spChg>
        <pc:spChg chg="add mod ord">
          <ac:chgData name="Dan Mallott" userId="dcb254b6-3083-4a8e-a95c-2824abb75bec" providerId="ADAL" clId="{DADEFD9D-BDE2-704B-B1AF-268BBD44E43A}" dt="2022-08-19T12:17:03.895" v="119" actId="403"/>
          <ac:spMkLst>
            <pc:docMk/>
            <pc:sldMk cId="2185064217" sldId="2145705961"/>
            <ac:spMk id="8" creationId="{B0CE7027-231E-2DBF-F426-B37FD86464AB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EDE27B-A6D6-A74B-92D2-74B64C222F3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F69A8A-2638-FF4F-9353-674B49FAD7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409EC3-A718-B94B-B688-40F425CB6710}" type="datetimeFigureOut">
              <a:rPr lang="en-US" smtClean="0"/>
              <a:t>8/18/22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C1D701-6F2C-AF40-B9FA-F946AE3AC42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E58BF8-FC89-764A-9A64-B0D8A28E93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5586C8-D160-4749-B360-43C4CD618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0530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sv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F78AD6-53A3-464F-A1F2-29843F47CCB7}" type="datetimeFigureOut">
              <a:rPr lang="en-US" smtClean="0"/>
              <a:t>8/18/22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16AC5D-43B2-164A-8FEE-787D4ABEC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984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091B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A866E0F4-0AF0-2D46-BA9C-058AE9900BDF}"/>
              </a:ext>
            </a:extLst>
          </p:cNvPr>
          <p:cNvSpPr/>
          <p:nvPr/>
        </p:nvSpPr>
        <p:spPr>
          <a:xfrm>
            <a:off x="4069714" y="0"/>
            <a:ext cx="6852030" cy="5644515"/>
          </a:xfrm>
          <a:custGeom>
            <a:avLst/>
            <a:gdLst>
              <a:gd name="connsiteX0" fmla="*/ 4436872 w 6852030"/>
              <a:gd name="connsiteY0" fmla="*/ 0 h 5644515"/>
              <a:gd name="connsiteX1" fmla="*/ 0 w 6852030"/>
              <a:gd name="connsiteY1" fmla="*/ 4436999 h 5644515"/>
              <a:gd name="connsiteX2" fmla="*/ 1207516 w 6852030"/>
              <a:gd name="connsiteY2" fmla="*/ 5644515 h 5644515"/>
              <a:gd name="connsiteX3" fmla="*/ 6852031 w 6852030"/>
              <a:gd name="connsiteY3" fmla="*/ 0 h 5644515"/>
              <a:gd name="connsiteX4" fmla="*/ 4436872 w 6852030"/>
              <a:gd name="connsiteY4" fmla="*/ 0 h 5644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52030" h="5644515">
                <a:moveTo>
                  <a:pt x="4436872" y="0"/>
                </a:moveTo>
                <a:lnTo>
                  <a:pt x="0" y="4436999"/>
                </a:lnTo>
                <a:lnTo>
                  <a:pt x="1207516" y="5644515"/>
                </a:lnTo>
                <a:lnTo>
                  <a:pt x="6852031" y="0"/>
                </a:lnTo>
                <a:lnTo>
                  <a:pt x="4436872" y="0"/>
                </a:lnTo>
                <a:close/>
              </a:path>
            </a:pathLst>
          </a:custGeom>
          <a:solidFill>
            <a:srgbClr val="062541"/>
          </a:solidFill>
          <a:ln w="1269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9FD1D433-8032-7348-8CB5-2BE4C38F8612}"/>
              </a:ext>
            </a:extLst>
          </p:cNvPr>
          <p:cNvSpPr/>
          <p:nvPr/>
        </p:nvSpPr>
        <p:spPr>
          <a:xfrm>
            <a:off x="4064000" y="0"/>
            <a:ext cx="8133842" cy="6858000"/>
          </a:xfrm>
          <a:custGeom>
            <a:avLst/>
            <a:gdLst>
              <a:gd name="connsiteX0" fmla="*/ 6857746 w 8133842"/>
              <a:gd name="connsiteY0" fmla="*/ 0 h 6858000"/>
              <a:gd name="connsiteX1" fmla="*/ 0 w 8133842"/>
              <a:gd name="connsiteY1" fmla="*/ 6857746 h 6858000"/>
              <a:gd name="connsiteX2" fmla="*/ 8133843 w 8133842"/>
              <a:gd name="connsiteY2" fmla="*/ 6858000 h 6858000"/>
              <a:gd name="connsiteX3" fmla="*/ 8133715 w 8133842"/>
              <a:gd name="connsiteY3" fmla="*/ 0 h 6858000"/>
              <a:gd name="connsiteX4" fmla="*/ 6857746 w 813384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33842" h="6858000">
                <a:moveTo>
                  <a:pt x="6857746" y="0"/>
                </a:moveTo>
                <a:lnTo>
                  <a:pt x="0" y="6857746"/>
                </a:lnTo>
                <a:lnTo>
                  <a:pt x="8133843" y="6858000"/>
                </a:lnTo>
                <a:lnTo>
                  <a:pt x="8133715" y="0"/>
                </a:lnTo>
                <a:lnTo>
                  <a:pt x="6857746" y="0"/>
                </a:lnTo>
                <a:close/>
              </a:path>
            </a:pathLst>
          </a:custGeom>
          <a:solidFill>
            <a:srgbClr val="092B49"/>
          </a:solidFill>
          <a:ln w="1269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C9BE4C9D-29B1-0943-9FC7-8E98149D0177}"/>
              </a:ext>
            </a:extLst>
          </p:cNvPr>
          <p:cNvSpPr/>
          <p:nvPr/>
        </p:nvSpPr>
        <p:spPr>
          <a:xfrm>
            <a:off x="9906000" y="4570604"/>
            <a:ext cx="2286000" cy="2287396"/>
          </a:xfrm>
          <a:custGeom>
            <a:avLst/>
            <a:gdLst>
              <a:gd name="connsiteX0" fmla="*/ -320 w 2286000"/>
              <a:gd name="connsiteY0" fmla="*/ 2285999 h 2287396"/>
              <a:gd name="connsiteX1" fmla="*/ 2285681 w 2286000"/>
              <a:gd name="connsiteY1" fmla="*/ 2287396 h 2287396"/>
              <a:gd name="connsiteX2" fmla="*/ 2285681 w 2286000"/>
              <a:gd name="connsiteY2" fmla="*/ 126 h 2287396"/>
              <a:gd name="connsiteX3" fmla="*/ 2285681 w 2286000"/>
              <a:gd name="connsiteY3" fmla="*/ -1 h 2287396"/>
              <a:gd name="connsiteX4" fmla="*/ 2285681 w 2286000"/>
              <a:gd name="connsiteY4" fmla="*/ -1 h 228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7396">
                <a:moveTo>
                  <a:pt x="-320" y="2285999"/>
                </a:moveTo>
                <a:lnTo>
                  <a:pt x="2285681" y="2287396"/>
                </a:lnTo>
                <a:lnTo>
                  <a:pt x="2285681" y="126"/>
                </a:lnTo>
                <a:close/>
                <a:moveTo>
                  <a:pt x="2285681" y="-1"/>
                </a:moveTo>
                <a:lnTo>
                  <a:pt x="2285681" y="-1"/>
                </a:lnTo>
                <a:close/>
              </a:path>
            </a:pathLst>
          </a:custGeom>
          <a:solidFill>
            <a:schemeClr val="accent5"/>
          </a:solidFill>
          <a:ln w="1269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25872-4891-6146-9FA2-91279C04C2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9600" y="1078992"/>
            <a:ext cx="5486400" cy="2387600"/>
          </a:xfrm>
          <a:prstGeom prst="rect">
            <a:avLst/>
          </a:prstGeom>
        </p:spPr>
        <p:txBody>
          <a:bodyPr lIns="0" anchor="b">
            <a:normAutofit/>
          </a:bodyPr>
          <a:lstStyle>
            <a:lvl1pPr algn="l">
              <a:defRPr sz="40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3B39CB-CAA2-6847-BDAF-FC2D466EDA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3683318"/>
            <a:ext cx="5486400" cy="1655762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95000"/>
              </a:lnSpc>
              <a:buNone/>
              <a:defRPr sz="24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marL="573088" indent="-280988" algn="l">
              <a:lnSpc>
                <a:spcPct val="95000"/>
              </a:lnSpc>
              <a:spcBef>
                <a:spcPts val="300"/>
              </a:spcBef>
              <a:buFont typeface="Arial" panose="020B0604020202020204" pitchFamily="34" charset="0"/>
              <a:buChar char="•"/>
              <a:tabLst/>
              <a:defRPr sz="2400">
                <a:solidFill>
                  <a:srgbClr val="BFCED6"/>
                </a:solidFill>
              </a:defRPr>
            </a:lvl2pPr>
            <a:lvl3pPr marL="866775" indent="-293688" algn="l">
              <a:buFont typeface="Arial" panose="020B0604020202020204" pitchFamily="34" charset="0"/>
              <a:buChar char="•"/>
              <a:tabLst/>
              <a:defRPr sz="1800">
                <a:solidFill>
                  <a:srgbClr val="BFCED6"/>
                </a:solidFill>
              </a:defRPr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20" name="Picture 19" descr="A picture containing drawing&#10;&#10;Description automatically generated">
            <a:extLst>
              <a:ext uri="{FF2B5EF4-FFF2-40B4-BE49-F238E27FC236}">
                <a16:creationId xmlns:a16="http://schemas.microsoft.com/office/drawing/2014/main" id="{DB6E5D94-AC90-6B4F-BE6B-A10AEBF3FB4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9600" y="5610543"/>
            <a:ext cx="3200400" cy="553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1536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-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DF2BFE76-7332-4846-8030-F5A8AACBB7BB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9906000" y="4572000"/>
            <a:ext cx="2286000" cy="2286000"/>
          </a:xfrm>
          <a:prstGeom prst="rtTriangle">
            <a:avLst/>
          </a:prstGeom>
          <a:solidFill>
            <a:schemeClr val="tx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1B625E7-FA9E-E447-831E-5FF5A3C66C52}"/>
              </a:ext>
            </a:extLst>
          </p:cNvPr>
          <p:cNvSpPr/>
          <p:nvPr userDrawn="1"/>
        </p:nvSpPr>
        <p:spPr>
          <a:xfrm>
            <a:off x="0" y="1099"/>
            <a:ext cx="12192000" cy="114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0FD137-BFD3-5C4A-B792-7A73953F2F90}"/>
              </a:ext>
            </a:extLst>
          </p:cNvPr>
          <p:cNvSpPr/>
          <p:nvPr userDrawn="1"/>
        </p:nvSpPr>
        <p:spPr>
          <a:xfrm>
            <a:off x="4733819" y="3810856"/>
            <a:ext cx="6858000" cy="369870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dist="63500" dir="2700000" algn="tl" rotWithShape="0">
              <a:schemeClr val="tx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0" bIns="0" rtlCol="0" anchor="ctr"/>
          <a:lstStyle/>
          <a:p>
            <a:pPr lvl="0"/>
            <a:r>
              <a:rPr lang="en-US" sz="1200" b="1" spc="200" baseline="0">
                <a:solidFill>
                  <a:schemeClr val="bg2"/>
                </a:solidFill>
              </a:rPr>
              <a:t>RETURNS YOU CAN MEASURE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FCA6F39-7A88-5C40-8816-D40E8F496D6B}"/>
              </a:ext>
            </a:extLst>
          </p:cNvPr>
          <p:cNvSpPr/>
          <p:nvPr userDrawn="1"/>
        </p:nvSpPr>
        <p:spPr>
          <a:xfrm>
            <a:off x="609599" y="1305060"/>
            <a:ext cx="3328416" cy="3698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1200" b="1" spc="300">
                <a:solidFill>
                  <a:schemeClr val="bg2"/>
                </a:solidFill>
              </a:rPr>
              <a:t>THE CHALLENGE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B3F33C5-81D3-E145-B038-50652AB0A10D}"/>
              </a:ext>
            </a:extLst>
          </p:cNvPr>
          <p:cNvSpPr/>
          <p:nvPr userDrawn="1"/>
        </p:nvSpPr>
        <p:spPr>
          <a:xfrm>
            <a:off x="4733819" y="1305060"/>
            <a:ext cx="6858000" cy="3698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dist="63500" dir="2700000" algn="tl" rotWithShape="0">
              <a:schemeClr val="tx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0" bIns="0" rtlCol="0" anchor="ctr"/>
          <a:lstStyle/>
          <a:p>
            <a:r>
              <a:rPr lang="en-US" sz="1200" b="1" spc="200" baseline="0">
                <a:solidFill>
                  <a:schemeClr val="bg2"/>
                </a:solidFill>
              </a:rPr>
              <a:t>AN UNDENIABLY DIFFERENT APPROACH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62F1CCC-B3D8-C74B-8C5F-F0502374E489}"/>
              </a:ext>
            </a:extLst>
          </p:cNvPr>
          <p:cNvCxnSpPr>
            <a:cxnSpLocks/>
          </p:cNvCxnSpPr>
          <p:nvPr userDrawn="1"/>
        </p:nvCxnSpPr>
        <p:spPr>
          <a:xfrm>
            <a:off x="4340832" y="1305060"/>
            <a:ext cx="0" cy="4862378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id="{7654C23D-C235-D143-9283-3DBA23F418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207339"/>
            <a:ext cx="10972800" cy="7315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>
              <a:defRPr sz="20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Case study without image. Headline goes here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8F35CB95-DC52-4441-BFDE-4B6CE29CB5EB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911636" y="1799790"/>
            <a:ext cx="6680179" cy="18745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sz="1500"/>
            </a:lvl1pPr>
            <a:lvl2pPr>
              <a:defRPr sz="15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F458EBC-5F47-7748-B08B-6D11B6B00F9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911393" y="4317251"/>
            <a:ext cx="6671005" cy="18501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500" b="1"/>
            </a:lvl1pPr>
            <a:lvl2pPr marL="457200" indent="0">
              <a:lnSpc>
                <a:spcPct val="100000"/>
              </a:lnSpc>
              <a:buNone/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266DE2-3303-BF4B-8D14-8632ED4C36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600" y="1799791"/>
            <a:ext cx="3338244" cy="43676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822C071E-51C8-7349-9DB3-E97EA26C65AD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|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AA60486-AAD0-E941-AB93-D1980D1F83D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sz="650"/>
              <a:t>© 2022 West Monroe Partners | Reproduction and distribution without West Monroe Partners prior consent is prohibited.</a:t>
            </a:r>
            <a:endParaRPr lang="en-US" sz="1600" baseline="-5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63161F6-A1D8-E741-953D-672FDE7A0D5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7448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age (3-6 people)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Freeform 79">
            <a:extLst>
              <a:ext uri="{FF2B5EF4-FFF2-40B4-BE49-F238E27FC236}">
                <a16:creationId xmlns:a16="http://schemas.microsoft.com/office/drawing/2014/main" id="{46FC4F8C-1116-304F-AF8D-3E26A788B928}"/>
              </a:ext>
            </a:extLst>
          </p:cNvPr>
          <p:cNvSpPr/>
          <p:nvPr userDrawn="1"/>
        </p:nvSpPr>
        <p:spPr>
          <a:xfrm>
            <a:off x="3562222" y="0"/>
            <a:ext cx="6861047" cy="5715000"/>
          </a:xfrm>
          <a:custGeom>
            <a:avLst/>
            <a:gdLst>
              <a:gd name="connsiteX0" fmla="*/ 4568825 w 6861047"/>
              <a:gd name="connsiteY0" fmla="*/ 0 h 5715000"/>
              <a:gd name="connsiteX1" fmla="*/ 0 w 6861047"/>
              <a:gd name="connsiteY1" fmla="*/ 4568952 h 5715000"/>
              <a:gd name="connsiteX2" fmla="*/ 1146048 w 6861047"/>
              <a:gd name="connsiteY2" fmla="*/ 5715000 h 5715000"/>
              <a:gd name="connsiteX3" fmla="*/ 6861048 w 6861047"/>
              <a:gd name="connsiteY3" fmla="*/ 0 h 5715000"/>
              <a:gd name="connsiteX4" fmla="*/ 4568825 w 6861047"/>
              <a:gd name="connsiteY4" fmla="*/ 0 h 571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61047" h="5715000">
                <a:moveTo>
                  <a:pt x="4568825" y="0"/>
                </a:moveTo>
                <a:lnTo>
                  <a:pt x="0" y="4568952"/>
                </a:lnTo>
                <a:lnTo>
                  <a:pt x="1146048" y="5715000"/>
                </a:lnTo>
                <a:lnTo>
                  <a:pt x="6861048" y="0"/>
                </a:lnTo>
                <a:lnTo>
                  <a:pt x="4568825" y="0"/>
                </a:lnTo>
                <a:close/>
              </a:path>
            </a:pathLst>
          </a:cu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81" name="Freeform 80">
            <a:extLst>
              <a:ext uri="{FF2B5EF4-FFF2-40B4-BE49-F238E27FC236}">
                <a16:creationId xmlns:a16="http://schemas.microsoft.com/office/drawing/2014/main" id="{D54DFA3B-97B1-054A-A603-2F00BD1542D4}"/>
              </a:ext>
            </a:extLst>
          </p:cNvPr>
          <p:cNvSpPr/>
          <p:nvPr userDrawn="1"/>
        </p:nvSpPr>
        <p:spPr>
          <a:xfrm>
            <a:off x="0" y="0"/>
            <a:ext cx="8131175" cy="5715000"/>
          </a:xfrm>
          <a:custGeom>
            <a:avLst/>
            <a:gdLst>
              <a:gd name="connsiteX0" fmla="*/ 2287651 w 8131175"/>
              <a:gd name="connsiteY0" fmla="*/ 0 h 5715000"/>
              <a:gd name="connsiteX1" fmla="*/ 127 w 8131175"/>
              <a:gd name="connsiteY1" fmla="*/ 2287651 h 5715000"/>
              <a:gd name="connsiteX2" fmla="*/ 0 w 8131175"/>
              <a:gd name="connsiteY2" fmla="*/ 2287778 h 5715000"/>
              <a:gd name="connsiteX3" fmla="*/ 0 w 8131175"/>
              <a:gd name="connsiteY3" fmla="*/ 3299587 h 5715000"/>
              <a:gd name="connsiteX4" fmla="*/ 2415413 w 8131175"/>
              <a:gd name="connsiteY4" fmla="*/ 5715000 h 5715000"/>
              <a:gd name="connsiteX5" fmla="*/ 8131175 w 8131175"/>
              <a:gd name="connsiteY5" fmla="*/ 0 h 5715000"/>
              <a:gd name="connsiteX6" fmla="*/ 2287651 w 8131175"/>
              <a:gd name="connsiteY6" fmla="*/ 0 h 571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31175" h="5715000">
                <a:moveTo>
                  <a:pt x="2287651" y="0"/>
                </a:moveTo>
                <a:lnTo>
                  <a:pt x="127" y="2287651"/>
                </a:lnTo>
                <a:lnTo>
                  <a:pt x="0" y="2287778"/>
                </a:lnTo>
                <a:lnTo>
                  <a:pt x="0" y="3299587"/>
                </a:lnTo>
                <a:lnTo>
                  <a:pt x="2415413" y="5715000"/>
                </a:lnTo>
                <a:lnTo>
                  <a:pt x="8131175" y="0"/>
                </a:lnTo>
                <a:lnTo>
                  <a:pt x="2287651" y="0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69" name="Picture Placeholder 4">
            <a:extLst>
              <a:ext uri="{FF2B5EF4-FFF2-40B4-BE49-F238E27FC236}">
                <a16:creationId xmlns:a16="http://schemas.microsoft.com/office/drawing/2014/main" id="{9C0F0136-442C-3D40-A2AF-936449641D3E}"/>
              </a:ext>
            </a:extLst>
          </p:cNvPr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2345531" y="1565645"/>
            <a:ext cx="1600201" cy="1600200"/>
          </a:xfrm>
          <a:prstGeom prst="rect">
            <a:avLst/>
          </a:prstGeom>
          <a:solidFill>
            <a:schemeClr val="tx1"/>
          </a:solidFill>
          <a:effectLst>
            <a:outerShdw dist="63500" dir="2700000" algn="tl" rotWithShape="0">
              <a:schemeClr val="tx2"/>
            </a:outerShdw>
          </a:effectLst>
        </p:spPr>
        <p:txBody>
          <a:bodyPr lIns="182880" anchor="ctr"/>
          <a:lstStyle>
            <a:lvl1pPr>
              <a:defRPr lang="en-US" sz="1000" dirty="0">
                <a:solidFill>
                  <a:schemeClr val="tx2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icon to add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EA74F1-B26B-754D-9D02-8654826523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38400" y="457200"/>
            <a:ext cx="7315200" cy="683875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2000" b="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Team slide (3-6 people)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5A74C5D-EDEF-144B-BBB9-CF49AAEEA938}"/>
              </a:ext>
            </a:extLst>
          </p:cNvPr>
          <p:cNvCxnSpPr>
            <a:cxnSpLocks/>
          </p:cNvCxnSpPr>
          <p:nvPr userDrawn="1"/>
        </p:nvCxnSpPr>
        <p:spPr>
          <a:xfrm>
            <a:off x="5949349" y="1314671"/>
            <a:ext cx="293303" cy="0"/>
          </a:xfrm>
          <a:prstGeom prst="line">
            <a:avLst/>
          </a:prstGeom>
          <a:ln w="444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 Placeholder 7">
            <a:extLst>
              <a:ext uri="{FF2B5EF4-FFF2-40B4-BE49-F238E27FC236}">
                <a16:creationId xmlns:a16="http://schemas.microsoft.com/office/drawing/2014/main" id="{AA436467-D366-3448-8950-211B6DC1B64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45531" y="3252040"/>
            <a:ext cx="233254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 smtClean="0">
                <a:solidFill>
                  <a:schemeClr val="bg2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Name goes here</a:t>
            </a:r>
          </a:p>
        </p:txBody>
      </p:sp>
      <p:sp>
        <p:nvSpPr>
          <p:cNvPr id="56" name="Text Placeholder 7">
            <a:extLst>
              <a:ext uri="{FF2B5EF4-FFF2-40B4-BE49-F238E27FC236}">
                <a16:creationId xmlns:a16="http://schemas.microsoft.com/office/drawing/2014/main" id="{1091F8F7-E21D-6D40-B306-19BD66CF7EE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5531" y="3493861"/>
            <a:ext cx="233254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rgbClr val="605E5C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58" name="Text Placeholder 7">
            <a:extLst>
              <a:ext uri="{FF2B5EF4-FFF2-40B4-BE49-F238E27FC236}">
                <a16:creationId xmlns:a16="http://schemas.microsoft.com/office/drawing/2014/main" id="{2D1FAE92-2135-C24F-8ACE-B46FC423BD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95900" y="3259147"/>
            <a:ext cx="233254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2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806866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000000"/>
              </a:buClr>
              <a:buSzPts val="263"/>
              <a:buFont typeface="Arial" panose="020B0604020202020204" pitchFamily="34" charset="0"/>
              <a:buNone/>
            </a:pPr>
            <a:r>
              <a:rPr lang="en-US"/>
              <a:t>Name goes here</a:t>
            </a:r>
          </a:p>
        </p:txBody>
      </p:sp>
      <p:sp>
        <p:nvSpPr>
          <p:cNvPr id="59" name="Text Placeholder 7">
            <a:extLst>
              <a:ext uri="{FF2B5EF4-FFF2-40B4-BE49-F238E27FC236}">
                <a16:creationId xmlns:a16="http://schemas.microsoft.com/office/drawing/2014/main" id="{43D2B470-FBFC-5C4A-B41D-E5A8F7FB125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95900" y="3500968"/>
            <a:ext cx="233254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rgbClr val="605E5C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61" name="Text Placeholder 7">
            <a:extLst>
              <a:ext uri="{FF2B5EF4-FFF2-40B4-BE49-F238E27FC236}">
                <a16:creationId xmlns:a16="http://schemas.microsoft.com/office/drawing/2014/main" id="{6B452FD3-281C-A745-8229-993002C0D5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6268" y="3250207"/>
            <a:ext cx="233254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2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806866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000000"/>
              </a:buClr>
              <a:buSzPts val="263"/>
              <a:buFont typeface="Arial" panose="020B0604020202020204" pitchFamily="34" charset="0"/>
              <a:buNone/>
            </a:pPr>
            <a:r>
              <a:rPr lang="en-US"/>
              <a:t>Name goes here</a:t>
            </a:r>
          </a:p>
        </p:txBody>
      </p:sp>
      <p:sp>
        <p:nvSpPr>
          <p:cNvPr id="62" name="Text Placeholder 7">
            <a:extLst>
              <a:ext uri="{FF2B5EF4-FFF2-40B4-BE49-F238E27FC236}">
                <a16:creationId xmlns:a16="http://schemas.microsoft.com/office/drawing/2014/main" id="{E2514027-7E3E-E14C-B079-190ADA45EDB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6268" y="3492028"/>
            <a:ext cx="233254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rgbClr val="605E5C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64" name="Text Placeholder 7">
            <a:extLst>
              <a:ext uri="{FF2B5EF4-FFF2-40B4-BE49-F238E27FC236}">
                <a16:creationId xmlns:a16="http://schemas.microsoft.com/office/drawing/2014/main" id="{29650081-707B-EE4D-8655-FAEBF391185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20715" y="5646013"/>
            <a:ext cx="233254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2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806866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000000"/>
              </a:buClr>
              <a:buSzPts val="263"/>
              <a:buFont typeface="Arial" panose="020B0604020202020204" pitchFamily="34" charset="0"/>
              <a:buNone/>
            </a:pPr>
            <a:r>
              <a:rPr lang="en-US"/>
              <a:t>Name goes here</a:t>
            </a:r>
          </a:p>
        </p:txBody>
      </p:sp>
      <p:sp>
        <p:nvSpPr>
          <p:cNvPr id="65" name="Text Placeholder 7">
            <a:extLst>
              <a:ext uri="{FF2B5EF4-FFF2-40B4-BE49-F238E27FC236}">
                <a16:creationId xmlns:a16="http://schemas.microsoft.com/office/drawing/2014/main" id="{13AF884B-B927-E946-AB13-1D6930EB2DF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20715" y="5887834"/>
            <a:ext cx="233254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rgbClr val="605E5C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67" name="Text Placeholder 7">
            <a:extLst>
              <a:ext uri="{FF2B5EF4-FFF2-40B4-BE49-F238E27FC236}">
                <a16:creationId xmlns:a16="http://schemas.microsoft.com/office/drawing/2014/main" id="{BF6EF70E-A3FF-234C-9843-2FCDE723DF9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5952" y="5626408"/>
            <a:ext cx="233254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2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806866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000000"/>
              </a:buClr>
              <a:buSzPts val="263"/>
              <a:buFont typeface="Arial" panose="020B0604020202020204" pitchFamily="34" charset="0"/>
              <a:buNone/>
            </a:pPr>
            <a:r>
              <a:rPr lang="en-US"/>
              <a:t>Name goes here</a:t>
            </a:r>
          </a:p>
        </p:txBody>
      </p:sp>
      <p:sp>
        <p:nvSpPr>
          <p:cNvPr id="68" name="Text Placeholder 7">
            <a:extLst>
              <a:ext uri="{FF2B5EF4-FFF2-40B4-BE49-F238E27FC236}">
                <a16:creationId xmlns:a16="http://schemas.microsoft.com/office/drawing/2014/main" id="{73FF00B5-CE96-444D-A018-FA2EA1A4A68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5952" y="5868229"/>
            <a:ext cx="233254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rgbClr val="605E5C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76" name="Picture Placeholder 4">
            <a:extLst>
              <a:ext uri="{FF2B5EF4-FFF2-40B4-BE49-F238E27FC236}">
                <a16:creationId xmlns:a16="http://schemas.microsoft.com/office/drawing/2014/main" id="{A4633945-C518-294E-817C-76CC237317CD}"/>
              </a:ext>
            </a:extLst>
          </p:cNvPr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5295899" y="1553332"/>
            <a:ext cx="1600201" cy="1600200"/>
          </a:xfrm>
          <a:prstGeom prst="rect">
            <a:avLst/>
          </a:prstGeom>
          <a:solidFill>
            <a:schemeClr val="tx1"/>
          </a:solidFill>
          <a:effectLst>
            <a:outerShdw dist="63500" dir="2700000" algn="tl" rotWithShape="0">
              <a:schemeClr val="tx2"/>
            </a:outerShdw>
          </a:effectLst>
        </p:spPr>
        <p:txBody>
          <a:bodyPr lIns="182880" anchor="ctr"/>
          <a:lstStyle>
            <a:lvl1pPr>
              <a:defRPr lang="en-US" sz="1000" dirty="0">
                <a:solidFill>
                  <a:schemeClr val="tx2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icon to add image</a:t>
            </a:r>
          </a:p>
        </p:txBody>
      </p:sp>
      <p:sp>
        <p:nvSpPr>
          <p:cNvPr id="77" name="Picture Placeholder 4">
            <a:extLst>
              <a:ext uri="{FF2B5EF4-FFF2-40B4-BE49-F238E27FC236}">
                <a16:creationId xmlns:a16="http://schemas.microsoft.com/office/drawing/2014/main" id="{45FEECF6-2780-BD4B-B5D9-72E13B2C745F}"/>
              </a:ext>
            </a:extLst>
          </p:cNvPr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8246268" y="1544392"/>
            <a:ext cx="1600201" cy="1600200"/>
          </a:xfrm>
          <a:prstGeom prst="rect">
            <a:avLst/>
          </a:prstGeom>
          <a:solidFill>
            <a:schemeClr val="tx1"/>
          </a:solidFill>
          <a:effectLst>
            <a:outerShdw dist="63500" dir="2700000" algn="tl" rotWithShape="0">
              <a:schemeClr val="tx2"/>
            </a:outerShdw>
          </a:effectLst>
        </p:spPr>
        <p:txBody>
          <a:bodyPr lIns="182880" anchor="ctr"/>
          <a:lstStyle>
            <a:lvl1pPr>
              <a:defRPr lang="en-US" sz="1000" dirty="0">
                <a:solidFill>
                  <a:schemeClr val="tx2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icon to add image</a:t>
            </a:r>
          </a:p>
        </p:txBody>
      </p:sp>
      <p:sp>
        <p:nvSpPr>
          <p:cNvPr id="78" name="Picture Placeholder 4">
            <a:extLst>
              <a:ext uri="{FF2B5EF4-FFF2-40B4-BE49-F238E27FC236}">
                <a16:creationId xmlns:a16="http://schemas.microsoft.com/office/drawing/2014/main" id="{7DE9E87F-3D75-0147-B3DD-D99A599DE433}"/>
              </a:ext>
            </a:extLst>
          </p:cNvPr>
          <p:cNvSpPr>
            <a:spLocks noGrp="1" noChangeAspect="1"/>
          </p:cNvSpPr>
          <p:nvPr>
            <p:ph type="pic" sz="quarter" idx="28" hasCustomPrompt="1"/>
          </p:nvPr>
        </p:nvSpPr>
        <p:spPr>
          <a:xfrm>
            <a:off x="3820715" y="3940198"/>
            <a:ext cx="1600201" cy="1600200"/>
          </a:xfrm>
          <a:prstGeom prst="rect">
            <a:avLst/>
          </a:prstGeom>
          <a:solidFill>
            <a:schemeClr val="tx1"/>
          </a:solidFill>
          <a:effectLst>
            <a:outerShdw dist="63500" dir="2700000" algn="tl" rotWithShape="0">
              <a:schemeClr val="tx2"/>
            </a:outerShdw>
          </a:effectLst>
        </p:spPr>
        <p:txBody>
          <a:bodyPr lIns="182880" anchor="ctr"/>
          <a:lstStyle>
            <a:lvl1pPr>
              <a:defRPr lang="en-US" sz="1000" dirty="0">
                <a:solidFill>
                  <a:schemeClr val="tx2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icon to add image</a:t>
            </a:r>
          </a:p>
        </p:txBody>
      </p:sp>
      <p:sp>
        <p:nvSpPr>
          <p:cNvPr id="79" name="Picture Placeholder 4">
            <a:extLst>
              <a:ext uri="{FF2B5EF4-FFF2-40B4-BE49-F238E27FC236}">
                <a16:creationId xmlns:a16="http://schemas.microsoft.com/office/drawing/2014/main" id="{AD028C3B-F1F0-394C-BA78-26F1D42E9668}"/>
              </a:ext>
            </a:extLst>
          </p:cNvPr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6771083" y="3920593"/>
            <a:ext cx="1600201" cy="1600200"/>
          </a:xfrm>
          <a:prstGeom prst="rect">
            <a:avLst/>
          </a:prstGeom>
          <a:solidFill>
            <a:schemeClr val="tx1"/>
          </a:solidFill>
          <a:effectLst>
            <a:outerShdw dist="63500" dir="2700000" algn="tl" rotWithShape="0">
              <a:schemeClr val="tx2"/>
            </a:outerShdw>
          </a:effectLst>
        </p:spPr>
        <p:txBody>
          <a:bodyPr lIns="182880" anchor="ctr"/>
          <a:lstStyle>
            <a:lvl1pPr>
              <a:defRPr lang="en-US" sz="1000" dirty="0">
                <a:solidFill>
                  <a:schemeClr val="tx2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icon to add image</a:t>
            </a:r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1F137110-AF01-2744-88FF-B124090F4FC2}"/>
              </a:ext>
            </a:extLst>
          </p:cNvPr>
          <p:cNvSpPr/>
          <p:nvPr userDrawn="1"/>
        </p:nvSpPr>
        <p:spPr>
          <a:xfrm rot="10800000">
            <a:off x="0" y="0"/>
            <a:ext cx="2286000" cy="2287396"/>
          </a:xfrm>
          <a:custGeom>
            <a:avLst/>
            <a:gdLst>
              <a:gd name="connsiteX0" fmla="*/ -320 w 2286000"/>
              <a:gd name="connsiteY0" fmla="*/ 2285999 h 2287396"/>
              <a:gd name="connsiteX1" fmla="*/ 2285681 w 2286000"/>
              <a:gd name="connsiteY1" fmla="*/ 2287396 h 2287396"/>
              <a:gd name="connsiteX2" fmla="*/ 2285681 w 2286000"/>
              <a:gd name="connsiteY2" fmla="*/ 126 h 2287396"/>
              <a:gd name="connsiteX3" fmla="*/ 2285681 w 2286000"/>
              <a:gd name="connsiteY3" fmla="*/ -1 h 2287396"/>
              <a:gd name="connsiteX4" fmla="*/ 2285681 w 2286000"/>
              <a:gd name="connsiteY4" fmla="*/ -1 h 228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7396">
                <a:moveTo>
                  <a:pt x="-320" y="2285999"/>
                </a:moveTo>
                <a:lnTo>
                  <a:pt x="2285681" y="2287396"/>
                </a:lnTo>
                <a:lnTo>
                  <a:pt x="2285681" y="126"/>
                </a:lnTo>
                <a:close/>
                <a:moveTo>
                  <a:pt x="2285681" y="-1"/>
                </a:moveTo>
                <a:lnTo>
                  <a:pt x="2285681" y="-1"/>
                </a:lnTo>
                <a:close/>
              </a:path>
            </a:pathLst>
          </a:custGeom>
          <a:solidFill>
            <a:schemeClr val="accent5"/>
          </a:solidFill>
          <a:ln w="1269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A4C22-137D-3049-A48D-C0C76FEE7BFF}"/>
              </a:ext>
            </a:extLst>
          </p:cNvPr>
          <p:cNvSpPr>
            <a:spLocks noGrp="1"/>
          </p:cNvSpPr>
          <p:nvPr>
            <p:ph type="dt" sz="half" idx="30"/>
          </p:nvPr>
        </p:nvSpPr>
        <p:spPr/>
        <p:txBody>
          <a:bodyPr/>
          <a:lstStyle/>
          <a:p>
            <a:r>
              <a:rPr lang="en-US"/>
              <a:t>|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138742-1202-2240-9BC6-B398F825D258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US" sz="650" dirty="0"/>
              <a:t>© 2022 West Monroe Partners | Reproduction and distribution without West Monroe Partners prior consent is prohibited.</a:t>
            </a:r>
            <a:endParaRPr lang="en-US" sz="1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2FAC4-48AF-534C-BDFD-2347D41ADA00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038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se study - visual imp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5E8F3D5-BFD6-EF4B-BA55-FE1FB44864CE}"/>
              </a:ext>
            </a:extLst>
          </p:cNvPr>
          <p:cNvSpPr/>
          <p:nvPr userDrawn="1"/>
        </p:nvSpPr>
        <p:spPr>
          <a:xfrm>
            <a:off x="-1" y="0"/>
            <a:ext cx="5047488" cy="68580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7CAED5C2-187F-704C-BCD7-0D09FCC73F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2648" y="6399501"/>
            <a:ext cx="1600200" cy="278823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22094B3F-B9D3-9E42-A323-5DA6276197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555104"/>
            <a:ext cx="3892952" cy="36218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7B424B8-6DA8-E448-837F-323A95299A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2648" y="883670"/>
            <a:ext cx="3883152" cy="1151051"/>
          </a:xfrm>
        </p:spPr>
        <p:txBody>
          <a:bodyPr anchor="b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/>
              <a:t>Case study with image. Headline goes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0F23143-5529-2F4E-965C-6F9F4D9CE481}"/>
              </a:ext>
            </a:extLst>
          </p:cNvPr>
          <p:cNvCxnSpPr>
            <a:cxnSpLocks/>
          </p:cNvCxnSpPr>
          <p:nvPr userDrawn="1"/>
        </p:nvCxnSpPr>
        <p:spPr>
          <a:xfrm>
            <a:off x="612648" y="2253093"/>
            <a:ext cx="365760" cy="0"/>
          </a:xfrm>
          <a:prstGeom prst="line">
            <a:avLst/>
          </a:prstGeom>
          <a:ln w="444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9395F19F-3C07-F74A-84D5-43007AC13E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215900"/>
            <a:ext cx="3886200" cy="36576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spc="50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E530E5-4C32-D04C-87B9-553BC51337E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|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B63527-9FE6-634A-9E11-936982BBAD9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sz="650"/>
              <a:t>© 2022 West Monroe Partners | Reproduction and distribution without West Monroe Partners prior consent is prohibited.</a:t>
            </a:r>
            <a:endParaRPr lang="en-US" sz="1600" baseline="-5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46841E7-2C30-234A-924A-0123093AC0D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8047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age white (6-10 peo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DF2BFE76-7332-4846-8030-F5A8AACBB7BB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9906000" y="4572000"/>
            <a:ext cx="2286000" cy="2286000"/>
          </a:xfrm>
          <a:prstGeom prst="rtTriangle">
            <a:avLst/>
          </a:prstGeom>
          <a:solidFill>
            <a:schemeClr val="tx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9E5462-932F-844A-B15D-B8F3A1ABC7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215900"/>
            <a:ext cx="3429000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defRPr lang="en-US" sz="1200" b="1" spc="50" baseline="0" dirty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18B666A2-8B77-4C4B-8BD3-84DD915FEA30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609600" y="1599970"/>
            <a:ext cx="1600201" cy="1600200"/>
          </a:xfrm>
          <a:prstGeom prst="rect">
            <a:avLst/>
          </a:prstGeom>
          <a:solidFill>
            <a:schemeClr val="tx1"/>
          </a:solidFill>
          <a:effectLst>
            <a:outerShdw dist="63500" dir="2700000" algn="tl" rotWithShape="0">
              <a:schemeClr val="tx2"/>
            </a:outerShdw>
          </a:effectLst>
        </p:spPr>
        <p:txBody>
          <a:bodyPr lIns="91440" anchor="ctr"/>
          <a:lstStyle>
            <a:lvl1pPr>
              <a:defRPr lang="en-US" sz="1000" dirty="0">
                <a:solidFill>
                  <a:schemeClr val="tx2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icon to add image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B542AB06-FA42-7145-930C-655D92B680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" y="3283513"/>
            <a:ext cx="211045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2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Name goes here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BAD5E1F6-2145-3645-9A8E-F17629683A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9600" y="3525334"/>
            <a:ext cx="211045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rgbClr val="605E5C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D2E496E-CE6F-A840-9F41-6665195A62A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845514" y="1599970"/>
            <a:ext cx="1600200" cy="1600200"/>
          </a:xfrm>
          <a:prstGeom prst="rect">
            <a:avLst/>
          </a:prstGeom>
          <a:solidFill>
            <a:schemeClr val="tx1"/>
          </a:solidFill>
          <a:effectLst>
            <a:outerShdw dist="63500" dir="2700000" algn="tl" rotWithShape="0">
              <a:schemeClr val="tx2"/>
            </a:outerShdw>
          </a:effectLst>
        </p:spPr>
        <p:txBody>
          <a:bodyPr lIns="91440" anchor="ctr"/>
          <a:lstStyle>
            <a:lvl1pPr marL="0" indent="0">
              <a:buNone/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add image</a:t>
            </a:r>
          </a:p>
        </p:txBody>
      </p:sp>
      <p:sp>
        <p:nvSpPr>
          <p:cNvPr id="70" name="Picture Placeholder 4">
            <a:extLst>
              <a:ext uri="{FF2B5EF4-FFF2-40B4-BE49-F238E27FC236}">
                <a16:creationId xmlns:a16="http://schemas.microsoft.com/office/drawing/2014/main" id="{739B1E2C-01F0-F149-87BB-7413843DD15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081427" y="1599970"/>
            <a:ext cx="1600200" cy="1600200"/>
          </a:xfrm>
          <a:prstGeom prst="rect">
            <a:avLst/>
          </a:prstGeom>
          <a:solidFill>
            <a:schemeClr val="tx1"/>
          </a:solidFill>
          <a:effectLst>
            <a:outerShdw dist="63500" dir="2700000" algn="tl" rotWithShape="0">
              <a:schemeClr val="tx2"/>
            </a:outerShdw>
          </a:effectLst>
        </p:spPr>
        <p:txBody>
          <a:bodyPr lIns="91440" anchor="ctr"/>
          <a:lstStyle>
            <a:lvl1pPr marL="0" indent="0">
              <a:buNone/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add image</a:t>
            </a:r>
          </a:p>
        </p:txBody>
      </p:sp>
      <p:sp>
        <p:nvSpPr>
          <p:cNvPr id="71" name="Picture Placeholder 4">
            <a:extLst>
              <a:ext uri="{FF2B5EF4-FFF2-40B4-BE49-F238E27FC236}">
                <a16:creationId xmlns:a16="http://schemas.microsoft.com/office/drawing/2014/main" id="{E96678B8-F556-CB46-A152-99E57C00FB6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317340" y="1599970"/>
            <a:ext cx="1600200" cy="1600200"/>
          </a:xfrm>
          <a:prstGeom prst="rect">
            <a:avLst/>
          </a:prstGeom>
          <a:solidFill>
            <a:schemeClr val="tx1"/>
          </a:solidFill>
          <a:effectLst>
            <a:outerShdw dist="63500" dir="2700000" algn="tl" rotWithShape="0">
              <a:schemeClr val="tx2"/>
            </a:outerShdw>
          </a:effectLst>
        </p:spPr>
        <p:txBody>
          <a:bodyPr lIns="91440" anchor="ctr"/>
          <a:lstStyle>
            <a:lvl1pPr marL="0" indent="0">
              <a:buNone/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add image</a:t>
            </a:r>
          </a:p>
        </p:txBody>
      </p:sp>
      <p:sp>
        <p:nvSpPr>
          <p:cNvPr id="72" name="Picture Placeholder 4">
            <a:extLst>
              <a:ext uri="{FF2B5EF4-FFF2-40B4-BE49-F238E27FC236}">
                <a16:creationId xmlns:a16="http://schemas.microsoft.com/office/drawing/2014/main" id="{2976BDA5-9682-E241-A22B-43357B129E4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553253" y="1599970"/>
            <a:ext cx="1600200" cy="1600200"/>
          </a:xfrm>
          <a:prstGeom prst="rect">
            <a:avLst/>
          </a:prstGeom>
          <a:solidFill>
            <a:schemeClr val="tx1"/>
          </a:solidFill>
          <a:effectLst>
            <a:outerShdw dist="63500" dir="2700000" algn="tl" rotWithShape="0">
              <a:schemeClr val="tx2"/>
            </a:outerShdw>
          </a:effectLst>
        </p:spPr>
        <p:txBody>
          <a:bodyPr lIns="91440" anchor="ctr"/>
          <a:lstStyle>
            <a:lvl1pPr marL="0" indent="0">
              <a:buNone/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add image</a:t>
            </a:r>
          </a:p>
        </p:txBody>
      </p:sp>
      <p:sp>
        <p:nvSpPr>
          <p:cNvPr id="73" name="Text Placeholder 7">
            <a:extLst>
              <a:ext uri="{FF2B5EF4-FFF2-40B4-BE49-F238E27FC236}">
                <a16:creationId xmlns:a16="http://schemas.microsoft.com/office/drawing/2014/main" id="{E9077907-80B1-0644-A7EE-862296E68E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5514" y="3267593"/>
            <a:ext cx="211045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2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Name goes here</a:t>
            </a:r>
          </a:p>
        </p:txBody>
      </p:sp>
      <p:sp>
        <p:nvSpPr>
          <p:cNvPr id="74" name="Text Placeholder 7">
            <a:extLst>
              <a:ext uri="{FF2B5EF4-FFF2-40B4-BE49-F238E27FC236}">
                <a16:creationId xmlns:a16="http://schemas.microsoft.com/office/drawing/2014/main" id="{916AD398-AAB6-9944-8C92-1C7F3E1711A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45514" y="3509414"/>
            <a:ext cx="211045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rgbClr val="605E5C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75" name="Text Placeholder 7">
            <a:extLst>
              <a:ext uri="{FF2B5EF4-FFF2-40B4-BE49-F238E27FC236}">
                <a16:creationId xmlns:a16="http://schemas.microsoft.com/office/drawing/2014/main" id="{52109C01-9155-9E45-A800-7DD0D351587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1427" y="3267593"/>
            <a:ext cx="211045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2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Name goes here</a:t>
            </a:r>
          </a:p>
        </p:txBody>
      </p:sp>
      <p:sp>
        <p:nvSpPr>
          <p:cNvPr id="76" name="Text Placeholder 7">
            <a:extLst>
              <a:ext uri="{FF2B5EF4-FFF2-40B4-BE49-F238E27FC236}">
                <a16:creationId xmlns:a16="http://schemas.microsoft.com/office/drawing/2014/main" id="{0BF7A001-F2CC-2A46-9760-42C48F865E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081427" y="3509414"/>
            <a:ext cx="211045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rgbClr val="605E5C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77" name="Text Placeholder 7">
            <a:extLst>
              <a:ext uri="{FF2B5EF4-FFF2-40B4-BE49-F238E27FC236}">
                <a16:creationId xmlns:a16="http://schemas.microsoft.com/office/drawing/2014/main" id="{D6A93D40-1AFA-FD4B-A670-6A3B2A1B29E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317340" y="3267593"/>
            <a:ext cx="211045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2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Name goes here</a:t>
            </a:r>
          </a:p>
        </p:txBody>
      </p:sp>
      <p:sp>
        <p:nvSpPr>
          <p:cNvPr id="78" name="Text Placeholder 7">
            <a:extLst>
              <a:ext uri="{FF2B5EF4-FFF2-40B4-BE49-F238E27FC236}">
                <a16:creationId xmlns:a16="http://schemas.microsoft.com/office/drawing/2014/main" id="{60DA940F-175F-744D-A334-F277DD4FEB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317340" y="3509414"/>
            <a:ext cx="211045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rgbClr val="605E5C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79" name="Text Placeholder 7">
            <a:extLst>
              <a:ext uri="{FF2B5EF4-FFF2-40B4-BE49-F238E27FC236}">
                <a16:creationId xmlns:a16="http://schemas.microsoft.com/office/drawing/2014/main" id="{01072E81-9209-2042-B3FC-C05A63F1830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553253" y="3267593"/>
            <a:ext cx="211045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2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Name goes here</a:t>
            </a:r>
          </a:p>
        </p:txBody>
      </p:sp>
      <p:sp>
        <p:nvSpPr>
          <p:cNvPr id="80" name="Text Placeholder 7">
            <a:extLst>
              <a:ext uri="{FF2B5EF4-FFF2-40B4-BE49-F238E27FC236}">
                <a16:creationId xmlns:a16="http://schemas.microsoft.com/office/drawing/2014/main" id="{D9A08817-0656-0341-8BC1-35C27E719DD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553253" y="3509414"/>
            <a:ext cx="211045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rgbClr val="605E5C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81" name="Picture Placeholder 4">
            <a:extLst>
              <a:ext uri="{FF2B5EF4-FFF2-40B4-BE49-F238E27FC236}">
                <a16:creationId xmlns:a16="http://schemas.microsoft.com/office/drawing/2014/main" id="{E560AAFB-3DBA-8745-8EC8-295AB4DE420C}"/>
              </a:ext>
            </a:extLst>
          </p:cNvPr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609600" y="3949631"/>
            <a:ext cx="1600201" cy="1600200"/>
          </a:xfrm>
          <a:prstGeom prst="rect">
            <a:avLst/>
          </a:prstGeom>
          <a:solidFill>
            <a:schemeClr val="tx1"/>
          </a:solidFill>
          <a:effectLst>
            <a:outerShdw dist="63500" dir="2700000" algn="tl" rotWithShape="0">
              <a:schemeClr val="tx2"/>
            </a:outerShdw>
          </a:effectLst>
        </p:spPr>
        <p:txBody>
          <a:bodyPr lIns="91440" anchor="ctr"/>
          <a:lstStyle>
            <a:lvl1pPr>
              <a:defRPr lang="en-US" sz="1000" dirty="0">
                <a:solidFill>
                  <a:schemeClr val="tx2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icon to add image</a:t>
            </a:r>
          </a:p>
        </p:txBody>
      </p:sp>
      <p:sp>
        <p:nvSpPr>
          <p:cNvPr id="82" name="Text Placeholder 7">
            <a:extLst>
              <a:ext uri="{FF2B5EF4-FFF2-40B4-BE49-F238E27FC236}">
                <a16:creationId xmlns:a16="http://schemas.microsoft.com/office/drawing/2014/main" id="{29FC0EED-3095-A042-8924-F6C0C04AD7A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09600" y="5633174"/>
            <a:ext cx="211045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2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Name goes here</a:t>
            </a:r>
          </a:p>
        </p:txBody>
      </p:sp>
      <p:sp>
        <p:nvSpPr>
          <p:cNvPr id="83" name="Text Placeholder 7">
            <a:extLst>
              <a:ext uri="{FF2B5EF4-FFF2-40B4-BE49-F238E27FC236}">
                <a16:creationId xmlns:a16="http://schemas.microsoft.com/office/drawing/2014/main" id="{F1A53AD3-8C25-704C-BBD6-3CA2B7664B7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600" y="5874995"/>
            <a:ext cx="211045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rgbClr val="605E5C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84" name="Picture Placeholder 4">
            <a:extLst>
              <a:ext uri="{FF2B5EF4-FFF2-40B4-BE49-F238E27FC236}">
                <a16:creationId xmlns:a16="http://schemas.microsoft.com/office/drawing/2014/main" id="{DBF65717-1F29-EE42-A8F8-0450A959E0DA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2845514" y="3949631"/>
            <a:ext cx="1600200" cy="1600200"/>
          </a:xfrm>
          <a:prstGeom prst="rect">
            <a:avLst/>
          </a:prstGeom>
          <a:solidFill>
            <a:schemeClr val="tx1"/>
          </a:solidFill>
          <a:effectLst>
            <a:outerShdw dist="63500" dir="2700000" algn="tl" rotWithShape="0">
              <a:schemeClr val="tx2"/>
            </a:outerShdw>
          </a:effectLst>
        </p:spPr>
        <p:txBody>
          <a:bodyPr lIns="91440" anchor="ctr"/>
          <a:lstStyle>
            <a:lvl1pPr marL="0" indent="0">
              <a:buNone/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add image</a:t>
            </a:r>
          </a:p>
        </p:txBody>
      </p:sp>
      <p:sp>
        <p:nvSpPr>
          <p:cNvPr id="85" name="Picture Placeholder 4">
            <a:extLst>
              <a:ext uri="{FF2B5EF4-FFF2-40B4-BE49-F238E27FC236}">
                <a16:creationId xmlns:a16="http://schemas.microsoft.com/office/drawing/2014/main" id="{64898D16-A842-F746-B0BB-1E1394BAFE63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5081427" y="3949631"/>
            <a:ext cx="1600200" cy="1600200"/>
          </a:xfrm>
          <a:prstGeom prst="rect">
            <a:avLst/>
          </a:prstGeom>
          <a:solidFill>
            <a:schemeClr val="tx1"/>
          </a:solidFill>
          <a:effectLst>
            <a:outerShdw dist="63500" dir="2700000" algn="tl" rotWithShape="0">
              <a:schemeClr val="tx2"/>
            </a:outerShdw>
          </a:effectLst>
        </p:spPr>
        <p:txBody>
          <a:bodyPr lIns="91440" anchor="ctr"/>
          <a:lstStyle>
            <a:lvl1pPr marL="0" indent="0">
              <a:buNone/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add image</a:t>
            </a:r>
          </a:p>
        </p:txBody>
      </p:sp>
      <p:sp>
        <p:nvSpPr>
          <p:cNvPr id="86" name="Picture Placeholder 4">
            <a:extLst>
              <a:ext uri="{FF2B5EF4-FFF2-40B4-BE49-F238E27FC236}">
                <a16:creationId xmlns:a16="http://schemas.microsoft.com/office/drawing/2014/main" id="{FD29D7D4-8935-BF4B-B664-C097D8287F5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7317340" y="3949631"/>
            <a:ext cx="1600200" cy="1600200"/>
          </a:xfrm>
          <a:prstGeom prst="rect">
            <a:avLst/>
          </a:prstGeom>
          <a:solidFill>
            <a:schemeClr val="tx1"/>
          </a:solidFill>
          <a:effectLst>
            <a:outerShdw dist="63500" dir="2700000" algn="tl" rotWithShape="0">
              <a:schemeClr val="tx2"/>
            </a:outerShdw>
          </a:effectLst>
        </p:spPr>
        <p:txBody>
          <a:bodyPr lIns="91440" anchor="ctr"/>
          <a:lstStyle>
            <a:lvl1pPr marL="0" indent="0">
              <a:buNone/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add image</a:t>
            </a:r>
          </a:p>
        </p:txBody>
      </p:sp>
      <p:sp>
        <p:nvSpPr>
          <p:cNvPr id="87" name="Picture Placeholder 4">
            <a:extLst>
              <a:ext uri="{FF2B5EF4-FFF2-40B4-BE49-F238E27FC236}">
                <a16:creationId xmlns:a16="http://schemas.microsoft.com/office/drawing/2014/main" id="{18A46412-3C05-F941-8EAB-524B64F5A993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553253" y="3949631"/>
            <a:ext cx="1600200" cy="1600200"/>
          </a:xfrm>
          <a:prstGeom prst="rect">
            <a:avLst/>
          </a:prstGeom>
          <a:solidFill>
            <a:schemeClr val="tx1"/>
          </a:solidFill>
          <a:effectLst>
            <a:outerShdw dist="63500" dir="2700000" algn="tl" rotWithShape="0">
              <a:schemeClr val="tx2"/>
            </a:outerShdw>
          </a:effectLst>
        </p:spPr>
        <p:txBody>
          <a:bodyPr lIns="91440" anchor="ctr"/>
          <a:lstStyle>
            <a:lvl1pPr marL="0" indent="0">
              <a:buNone/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add image</a:t>
            </a:r>
          </a:p>
        </p:txBody>
      </p:sp>
      <p:sp>
        <p:nvSpPr>
          <p:cNvPr id="88" name="Text Placeholder 7">
            <a:extLst>
              <a:ext uri="{FF2B5EF4-FFF2-40B4-BE49-F238E27FC236}">
                <a16:creationId xmlns:a16="http://schemas.microsoft.com/office/drawing/2014/main" id="{718522C5-6808-554C-9B18-0B1CEC67507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845514" y="5617254"/>
            <a:ext cx="211045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2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Name goes here</a:t>
            </a:r>
          </a:p>
        </p:txBody>
      </p:sp>
      <p:sp>
        <p:nvSpPr>
          <p:cNvPr id="89" name="Text Placeholder 7">
            <a:extLst>
              <a:ext uri="{FF2B5EF4-FFF2-40B4-BE49-F238E27FC236}">
                <a16:creationId xmlns:a16="http://schemas.microsoft.com/office/drawing/2014/main" id="{B36BC34D-C6F4-9745-B93A-40EA85F5B22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845514" y="5859075"/>
            <a:ext cx="211045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rgbClr val="605E5C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90" name="Text Placeholder 7">
            <a:extLst>
              <a:ext uri="{FF2B5EF4-FFF2-40B4-BE49-F238E27FC236}">
                <a16:creationId xmlns:a16="http://schemas.microsoft.com/office/drawing/2014/main" id="{FB142D09-78DE-3545-8448-71036CF6629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081427" y="5617254"/>
            <a:ext cx="211045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2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Name goes here</a:t>
            </a:r>
          </a:p>
        </p:txBody>
      </p:sp>
      <p:sp>
        <p:nvSpPr>
          <p:cNvPr id="91" name="Text Placeholder 7">
            <a:extLst>
              <a:ext uri="{FF2B5EF4-FFF2-40B4-BE49-F238E27FC236}">
                <a16:creationId xmlns:a16="http://schemas.microsoft.com/office/drawing/2014/main" id="{414E17F1-12D3-474E-9A88-4E3B6CBAD44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081427" y="5859075"/>
            <a:ext cx="211045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rgbClr val="605E5C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92" name="Text Placeholder 7">
            <a:extLst>
              <a:ext uri="{FF2B5EF4-FFF2-40B4-BE49-F238E27FC236}">
                <a16:creationId xmlns:a16="http://schemas.microsoft.com/office/drawing/2014/main" id="{08D2D66B-4C47-C94D-8FF2-C985920906A2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317340" y="5617254"/>
            <a:ext cx="211045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2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Name goes here</a:t>
            </a:r>
          </a:p>
        </p:txBody>
      </p:sp>
      <p:sp>
        <p:nvSpPr>
          <p:cNvPr id="93" name="Text Placeholder 7">
            <a:extLst>
              <a:ext uri="{FF2B5EF4-FFF2-40B4-BE49-F238E27FC236}">
                <a16:creationId xmlns:a16="http://schemas.microsoft.com/office/drawing/2014/main" id="{412DCEEC-2476-2444-B66B-D36BB80A1B1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317340" y="5859075"/>
            <a:ext cx="211045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rgbClr val="605E5C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94" name="Text Placeholder 7">
            <a:extLst>
              <a:ext uri="{FF2B5EF4-FFF2-40B4-BE49-F238E27FC236}">
                <a16:creationId xmlns:a16="http://schemas.microsoft.com/office/drawing/2014/main" id="{66716BF5-79F1-B345-9DB8-0281A403DB4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553253" y="5617254"/>
            <a:ext cx="211045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2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Name goes here</a:t>
            </a:r>
          </a:p>
        </p:txBody>
      </p:sp>
      <p:sp>
        <p:nvSpPr>
          <p:cNvPr id="95" name="Text Placeholder 7">
            <a:extLst>
              <a:ext uri="{FF2B5EF4-FFF2-40B4-BE49-F238E27FC236}">
                <a16:creationId xmlns:a16="http://schemas.microsoft.com/office/drawing/2014/main" id="{639C25CB-1A6B-144B-AF56-12699BA92AF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553253" y="5859075"/>
            <a:ext cx="211045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rgbClr val="605E5C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CAE5AD6-7D10-7C46-90A5-3D6F95C725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Team slide in white background (6-10 people)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1C8AA83-B837-274C-AB17-D9B81D2D0320}"/>
              </a:ext>
            </a:extLst>
          </p:cNvPr>
          <p:cNvCxnSpPr>
            <a:cxnSpLocks/>
          </p:cNvCxnSpPr>
          <p:nvPr userDrawn="1"/>
        </p:nvCxnSpPr>
        <p:spPr>
          <a:xfrm>
            <a:off x="609600" y="1432733"/>
            <a:ext cx="10972800" cy="0"/>
          </a:xfrm>
          <a:prstGeom prst="line">
            <a:avLst/>
          </a:prstGeom>
          <a:ln w="381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0763B617-1631-1246-9492-684A397BE23E}"/>
              </a:ext>
            </a:extLst>
          </p:cNvPr>
          <p:cNvSpPr>
            <a:spLocks noGrp="1"/>
          </p:cNvSpPr>
          <p:nvPr>
            <p:ph type="dt" sz="half" idx="42"/>
          </p:nvPr>
        </p:nvSpPr>
        <p:spPr/>
        <p:txBody>
          <a:bodyPr/>
          <a:lstStyle/>
          <a:p>
            <a:r>
              <a:rPr lang="en-US"/>
              <a:t>|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9096D45E-4985-4B4F-B6A3-099ACD42B3AB}"/>
              </a:ext>
            </a:extLst>
          </p:cNvPr>
          <p:cNvSpPr>
            <a:spLocks noGrp="1"/>
          </p:cNvSpPr>
          <p:nvPr>
            <p:ph type="ftr" sz="quarter" idx="43"/>
          </p:nvPr>
        </p:nvSpPr>
        <p:spPr/>
        <p:txBody>
          <a:bodyPr/>
          <a:lstStyle/>
          <a:p>
            <a:r>
              <a:rPr lang="en-US" sz="650"/>
              <a:t>© 2022 West Monroe Partners | Reproduction and distribution without West Monroe Partners prior consent is prohibited.</a:t>
            </a:r>
            <a:endParaRPr lang="en-US" sz="1600" baseline="-5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66533026-54EC-8D44-BDDF-91B1CE17D94D}"/>
              </a:ext>
            </a:extLst>
          </p:cNvPr>
          <p:cNvSpPr>
            <a:spLocks noGrp="1"/>
          </p:cNvSpPr>
          <p:nvPr>
            <p:ph type="sldNum" sz="quarter" idx="44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2268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page blue (6-10 people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DF2BFE76-7332-4846-8030-F5A8AACBB7BB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9906000" y="4572000"/>
            <a:ext cx="2286000" cy="2286000"/>
          </a:xfrm>
          <a:prstGeom prst="rtTriangle">
            <a:avLst/>
          </a:prstGeom>
          <a:solidFill>
            <a:srgbClr val="092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9E5462-932F-844A-B15D-B8F3A1ABC7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215900"/>
            <a:ext cx="3429000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defRPr lang="en-US" sz="1200" b="1" spc="50" baseline="0" dirty="0"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18B666A2-8B77-4C4B-8BD3-84DD915FEA30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609600" y="1599970"/>
            <a:ext cx="1600201" cy="1600200"/>
          </a:xfrm>
          <a:prstGeom prst="rect">
            <a:avLst/>
          </a:prstGeom>
          <a:solidFill>
            <a:srgbClr val="082952"/>
          </a:solidFill>
          <a:effectLst>
            <a:outerShdw dist="63500" dir="2700000" algn="tl" rotWithShape="0">
              <a:schemeClr val="accent5"/>
            </a:outerShdw>
          </a:effectLst>
        </p:spPr>
        <p:txBody>
          <a:bodyPr lIns="91440" anchor="ctr"/>
          <a:lstStyle>
            <a:lvl1pPr>
              <a:defRPr lang="en-US" sz="1000" dirty="0">
                <a:solidFill>
                  <a:schemeClr val="tx2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icon to add image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B542AB06-FA42-7145-930C-655D92B680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" y="3283513"/>
            <a:ext cx="211045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1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Name goes here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BAD5E1F6-2145-3645-9A8E-F17629683A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9600" y="3525334"/>
            <a:ext cx="211045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D2E496E-CE6F-A840-9F41-6665195A62A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845514" y="1599970"/>
            <a:ext cx="1600200" cy="1600200"/>
          </a:xfrm>
          <a:prstGeom prst="rect">
            <a:avLst/>
          </a:prstGeom>
          <a:solidFill>
            <a:srgbClr val="082952"/>
          </a:solidFill>
          <a:effectLst>
            <a:outerShdw dist="63500" dir="2700000" algn="tl" rotWithShape="0">
              <a:schemeClr val="accent5"/>
            </a:outerShdw>
          </a:effectLst>
        </p:spPr>
        <p:txBody>
          <a:bodyPr lIns="91440" anchor="ctr"/>
          <a:lstStyle>
            <a:lvl1pPr marL="0" indent="0">
              <a:buNone/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add image</a:t>
            </a:r>
          </a:p>
        </p:txBody>
      </p:sp>
      <p:sp>
        <p:nvSpPr>
          <p:cNvPr id="70" name="Picture Placeholder 4">
            <a:extLst>
              <a:ext uri="{FF2B5EF4-FFF2-40B4-BE49-F238E27FC236}">
                <a16:creationId xmlns:a16="http://schemas.microsoft.com/office/drawing/2014/main" id="{739B1E2C-01F0-F149-87BB-7413843DD15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081427" y="1599970"/>
            <a:ext cx="1600200" cy="1600200"/>
          </a:xfrm>
          <a:prstGeom prst="rect">
            <a:avLst/>
          </a:prstGeom>
          <a:solidFill>
            <a:srgbClr val="082952"/>
          </a:solidFill>
          <a:effectLst>
            <a:outerShdw dist="63500" dir="2700000" algn="tl" rotWithShape="0">
              <a:schemeClr val="accent5"/>
            </a:outerShdw>
          </a:effectLst>
        </p:spPr>
        <p:txBody>
          <a:bodyPr lIns="91440" anchor="ctr"/>
          <a:lstStyle>
            <a:lvl1pPr marL="0" indent="0">
              <a:buNone/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add image</a:t>
            </a:r>
          </a:p>
        </p:txBody>
      </p:sp>
      <p:sp>
        <p:nvSpPr>
          <p:cNvPr id="71" name="Picture Placeholder 4">
            <a:extLst>
              <a:ext uri="{FF2B5EF4-FFF2-40B4-BE49-F238E27FC236}">
                <a16:creationId xmlns:a16="http://schemas.microsoft.com/office/drawing/2014/main" id="{E96678B8-F556-CB46-A152-99E57C00FB6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317340" y="1599970"/>
            <a:ext cx="1600200" cy="1600200"/>
          </a:xfrm>
          <a:prstGeom prst="rect">
            <a:avLst/>
          </a:prstGeom>
          <a:solidFill>
            <a:srgbClr val="082952"/>
          </a:solidFill>
          <a:effectLst>
            <a:outerShdw dist="63500" dir="2700000" algn="tl" rotWithShape="0">
              <a:schemeClr val="accent5"/>
            </a:outerShdw>
          </a:effectLst>
        </p:spPr>
        <p:txBody>
          <a:bodyPr lIns="91440" anchor="ctr"/>
          <a:lstStyle>
            <a:lvl1pPr marL="0" indent="0">
              <a:buNone/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add image</a:t>
            </a:r>
          </a:p>
        </p:txBody>
      </p:sp>
      <p:sp>
        <p:nvSpPr>
          <p:cNvPr id="72" name="Picture Placeholder 4">
            <a:extLst>
              <a:ext uri="{FF2B5EF4-FFF2-40B4-BE49-F238E27FC236}">
                <a16:creationId xmlns:a16="http://schemas.microsoft.com/office/drawing/2014/main" id="{2976BDA5-9682-E241-A22B-43357B129E4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553253" y="1599970"/>
            <a:ext cx="1600200" cy="1600200"/>
          </a:xfrm>
          <a:prstGeom prst="rect">
            <a:avLst/>
          </a:prstGeom>
          <a:solidFill>
            <a:srgbClr val="082952"/>
          </a:solidFill>
          <a:effectLst>
            <a:outerShdw dist="63500" dir="2700000" algn="tl" rotWithShape="0">
              <a:schemeClr val="accent5"/>
            </a:outerShdw>
          </a:effectLst>
        </p:spPr>
        <p:txBody>
          <a:bodyPr lIns="91440" anchor="ctr"/>
          <a:lstStyle>
            <a:lvl1pPr marL="0" indent="0">
              <a:buNone/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add image</a:t>
            </a:r>
          </a:p>
        </p:txBody>
      </p:sp>
      <p:sp>
        <p:nvSpPr>
          <p:cNvPr id="73" name="Text Placeholder 7">
            <a:extLst>
              <a:ext uri="{FF2B5EF4-FFF2-40B4-BE49-F238E27FC236}">
                <a16:creationId xmlns:a16="http://schemas.microsoft.com/office/drawing/2014/main" id="{E9077907-80B1-0644-A7EE-862296E68E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45514" y="3267593"/>
            <a:ext cx="211045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1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Name goes here</a:t>
            </a:r>
          </a:p>
        </p:txBody>
      </p:sp>
      <p:sp>
        <p:nvSpPr>
          <p:cNvPr id="74" name="Text Placeholder 7">
            <a:extLst>
              <a:ext uri="{FF2B5EF4-FFF2-40B4-BE49-F238E27FC236}">
                <a16:creationId xmlns:a16="http://schemas.microsoft.com/office/drawing/2014/main" id="{916AD398-AAB6-9944-8C92-1C7F3E1711A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45514" y="3509414"/>
            <a:ext cx="211045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75" name="Text Placeholder 7">
            <a:extLst>
              <a:ext uri="{FF2B5EF4-FFF2-40B4-BE49-F238E27FC236}">
                <a16:creationId xmlns:a16="http://schemas.microsoft.com/office/drawing/2014/main" id="{52109C01-9155-9E45-A800-7DD0D351587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1427" y="3267593"/>
            <a:ext cx="211045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1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Name goes here</a:t>
            </a:r>
          </a:p>
        </p:txBody>
      </p:sp>
      <p:sp>
        <p:nvSpPr>
          <p:cNvPr id="76" name="Text Placeholder 7">
            <a:extLst>
              <a:ext uri="{FF2B5EF4-FFF2-40B4-BE49-F238E27FC236}">
                <a16:creationId xmlns:a16="http://schemas.microsoft.com/office/drawing/2014/main" id="{0BF7A001-F2CC-2A46-9760-42C48F865E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081427" y="3509414"/>
            <a:ext cx="211045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77" name="Text Placeholder 7">
            <a:extLst>
              <a:ext uri="{FF2B5EF4-FFF2-40B4-BE49-F238E27FC236}">
                <a16:creationId xmlns:a16="http://schemas.microsoft.com/office/drawing/2014/main" id="{D6A93D40-1AFA-FD4B-A670-6A3B2A1B29E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317340" y="3267593"/>
            <a:ext cx="211045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1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Name goes here</a:t>
            </a:r>
          </a:p>
        </p:txBody>
      </p:sp>
      <p:sp>
        <p:nvSpPr>
          <p:cNvPr id="78" name="Text Placeholder 7">
            <a:extLst>
              <a:ext uri="{FF2B5EF4-FFF2-40B4-BE49-F238E27FC236}">
                <a16:creationId xmlns:a16="http://schemas.microsoft.com/office/drawing/2014/main" id="{60DA940F-175F-744D-A334-F277DD4FEB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317340" y="3509414"/>
            <a:ext cx="211045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79" name="Text Placeholder 7">
            <a:extLst>
              <a:ext uri="{FF2B5EF4-FFF2-40B4-BE49-F238E27FC236}">
                <a16:creationId xmlns:a16="http://schemas.microsoft.com/office/drawing/2014/main" id="{01072E81-9209-2042-B3FC-C05A63F1830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553253" y="3267593"/>
            <a:ext cx="211045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1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Name goes here</a:t>
            </a:r>
          </a:p>
        </p:txBody>
      </p:sp>
      <p:sp>
        <p:nvSpPr>
          <p:cNvPr id="80" name="Text Placeholder 7">
            <a:extLst>
              <a:ext uri="{FF2B5EF4-FFF2-40B4-BE49-F238E27FC236}">
                <a16:creationId xmlns:a16="http://schemas.microsoft.com/office/drawing/2014/main" id="{D9A08817-0656-0341-8BC1-35C27E719DD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553253" y="3509414"/>
            <a:ext cx="211045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81" name="Picture Placeholder 4">
            <a:extLst>
              <a:ext uri="{FF2B5EF4-FFF2-40B4-BE49-F238E27FC236}">
                <a16:creationId xmlns:a16="http://schemas.microsoft.com/office/drawing/2014/main" id="{E560AAFB-3DBA-8745-8EC8-295AB4DE420C}"/>
              </a:ext>
            </a:extLst>
          </p:cNvPr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609600" y="3949631"/>
            <a:ext cx="1600201" cy="1600200"/>
          </a:xfrm>
          <a:prstGeom prst="rect">
            <a:avLst/>
          </a:prstGeom>
          <a:solidFill>
            <a:srgbClr val="082952"/>
          </a:solidFill>
          <a:effectLst>
            <a:outerShdw dist="63500" dir="2700000" algn="tl" rotWithShape="0">
              <a:schemeClr val="accent5"/>
            </a:outerShdw>
          </a:effectLst>
        </p:spPr>
        <p:txBody>
          <a:bodyPr lIns="91440" anchor="ctr"/>
          <a:lstStyle>
            <a:lvl1pPr>
              <a:defRPr lang="en-US" sz="1000" dirty="0">
                <a:solidFill>
                  <a:schemeClr val="tx2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icon to add image</a:t>
            </a:r>
          </a:p>
        </p:txBody>
      </p:sp>
      <p:sp>
        <p:nvSpPr>
          <p:cNvPr id="82" name="Text Placeholder 7">
            <a:extLst>
              <a:ext uri="{FF2B5EF4-FFF2-40B4-BE49-F238E27FC236}">
                <a16:creationId xmlns:a16="http://schemas.microsoft.com/office/drawing/2014/main" id="{29FC0EED-3095-A042-8924-F6C0C04AD7A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09600" y="5633174"/>
            <a:ext cx="211045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1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Name goes here</a:t>
            </a:r>
          </a:p>
        </p:txBody>
      </p:sp>
      <p:sp>
        <p:nvSpPr>
          <p:cNvPr id="83" name="Text Placeholder 7">
            <a:extLst>
              <a:ext uri="{FF2B5EF4-FFF2-40B4-BE49-F238E27FC236}">
                <a16:creationId xmlns:a16="http://schemas.microsoft.com/office/drawing/2014/main" id="{F1A53AD3-8C25-704C-BBD6-3CA2B7664B7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600" y="5874995"/>
            <a:ext cx="211045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84" name="Picture Placeholder 4">
            <a:extLst>
              <a:ext uri="{FF2B5EF4-FFF2-40B4-BE49-F238E27FC236}">
                <a16:creationId xmlns:a16="http://schemas.microsoft.com/office/drawing/2014/main" id="{DBF65717-1F29-EE42-A8F8-0450A959E0DA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2845514" y="3949631"/>
            <a:ext cx="1600200" cy="1600200"/>
          </a:xfrm>
          <a:prstGeom prst="rect">
            <a:avLst/>
          </a:prstGeom>
          <a:solidFill>
            <a:srgbClr val="082952"/>
          </a:solidFill>
          <a:effectLst>
            <a:outerShdw dist="63500" dir="2700000" algn="tl" rotWithShape="0">
              <a:schemeClr val="accent5"/>
            </a:outerShdw>
          </a:effectLst>
        </p:spPr>
        <p:txBody>
          <a:bodyPr lIns="91440" anchor="ctr"/>
          <a:lstStyle>
            <a:lvl1pPr marL="0" indent="0">
              <a:buNone/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add image</a:t>
            </a:r>
          </a:p>
        </p:txBody>
      </p:sp>
      <p:sp>
        <p:nvSpPr>
          <p:cNvPr id="85" name="Picture Placeholder 4">
            <a:extLst>
              <a:ext uri="{FF2B5EF4-FFF2-40B4-BE49-F238E27FC236}">
                <a16:creationId xmlns:a16="http://schemas.microsoft.com/office/drawing/2014/main" id="{64898D16-A842-F746-B0BB-1E1394BAFE63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5081427" y="3949631"/>
            <a:ext cx="1600200" cy="1600200"/>
          </a:xfrm>
          <a:prstGeom prst="rect">
            <a:avLst/>
          </a:prstGeom>
          <a:solidFill>
            <a:srgbClr val="082952"/>
          </a:solidFill>
          <a:effectLst>
            <a:outerShdw dist="63500" dir="2700000" algn="tl" rotWithShape="0">
              <a:schemeClr val="accent5"/>
            </a:outerShdw>
          </a:effectLst>
        </p:spPr>
        <p:txBody>
          <a:bodyPr lIns="91440" anchor="ctr"/>
          <a:lstStyle>
            <a:lvl1pPr marL="0" indent="0">
              <a:buNone/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add image</a:t>
            </a:r>
          </a:p>
        </p:txBody>
      </p:sp>
      <p:sp>
        <p:nvSpPr>
          <p:cNvPr id="86" name="Picture Placeholder 4">
            <a:extLst>
              <a:ext uri="{FF2B5EF4-FFF2-40B4-BE49-F238E27FC236}">
                <a16:creationId xmlns:a16="http://schemas.microsoft.com/office/drawing/2014/main" id="{FD29D7D4-8935-BF4B-B664-C097D8287F5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7317340" y="3949631"/>
            <a:ext cx="1600200" cy="1600200"/>
          </a:xfrm>
          <a:prstGeom prst="rect">
            <a:avLst/>
          </a:prstGeom>
          <a:solidFill>
            <a:srgbClr val="082952"/>
          </a:solidFill>
          <a:effectLst>
            <a:outerShdw dist="63500" dir="2700000" algn="tl" rotWithShape="0">
              <a:schemeClr val="accent5"/>
            </a:outerShdw>
          </a:effectLst>
        </p:spPr>
        <p:txBody>
          <a:bodyPr lIns="91440" anchor="ctr"/>
          <a:lstStyle>
            <a:lvl1pPr marL="0" indent="0">
              <a:buNone/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add image</a:t>
            </a:r>
          </a:p>
        </p:txBody>
      </p:sp>
      <p:sp>
        <p:nvSpPr>
          <p:cNvPr id="87" name="Picture Placeholder 4">
            <a:extLst>
              <a:ext uri="{FF2B5EF4-FFF2-40B4-BE49-F238E27FC236}">
                <a16:creationId xmlns:a16="http://schemas.microsoft.com/office/drawing/2014/main" id="{18A46412-3C05-F941-8EAB-524B64F5A993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553253" y="3949631"/>
            <a:ext cx="1600200" cy="1600200"/>
          </a:xfrm>
          <a:prstGeom prst="rect">
            <a:avLst/>
          </a:prstGeom>
          <a:solidFill>
            <a:srgbClr val="082952"/>
          </a:solidFill>
          <a:effectLst>
            <a:outerShdw dist="63500" dir="2700000" algn="tl" rotWithShape="0">
              <a:schemeClr val="accent5"/>
            </a:outerShdw>
          </a:effectLst>
        </p:spPr>
        <p:txBody>
          <a:bodyPr lIns="91440" anchor="ctr"/>
          <a:lstStyle>
            <a:lvl1pPr marL="0" indent="0">
              <a:buNone/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add image</a:t>
            </a:r>
          </a:p>
        </p:txBody>
      </p:sp>
      <p:sp>
        <p:nvSpPr>
          <p:cNvPr id="88" name="Text Placeholder 7">
            <a:extLst>
              <a:ext uri="{FF2B5EF4-FFF2-40B4-BE49-F238E27FC236}">
                <a16:creationId xmlns:a16="http://schemas.microsoft.com/office/drawing/2014/main" id="{718522C5-6808-554C-9B18-0B1CEC67507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845514" y="5617254"/>
            <a:ext cx="211045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1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Name goes here</a:t>
            </a:r>
          </a:p>
        </p:txBody>
      </p:sp>
      <p:sp>
        <p:nvSpPr>
          <p:cNvPr id="89" name="Text Placeholder 7">
            <a:extLst>
              <a:ext uri="{FF2B5EF4-FFF2-40B4-BE49-F238E27FC236}">
                <a16:creationId xmlns:a16="http://schemas.microsoft.com/office/drawing/2014/main" id="{B36BC34D-C6F4-9745-B93A-40EA85F5B22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845514" y="5859075"/>
            <a:ext cx="211045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90" name="Text Placeholder 7">
            <a:extLst>
              <a:ext uri="{FF2B5EF4-FFF2-40B4-BE49-F238E27FC236}">
                <a16:creationId xmlns:a16="http://schemas.microsoft.com/office/drawing/2014/main" id="{FB142D09-78DE-3545-8448-71036CF6629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081427" y="5617254"/>
            <a:ext cx="211045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1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Name goes here</a:t>
            </a:r>
          </a:p>
        </p:txBody>
      </p:sp>
      <p:sp>
        <p:nvSpPr>
          <p:cNvPr id="91" name="Text Placeholder 7">
            <a:extLst>
              <a:ext uri="{FF2B5EF4-FFF2-40B4-BE49-F238E27FC236}">
                <a16:creationId xmlns:a16="http://schemas.microsoft.com/office/drawing/2014/main" id="{414E17F1-12D3-474E-9A88-4E3B6CBAD44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081427" y="5859075"/>
            <a:ext cx="211045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92" name="Text Placeholder 7">
            <a:extLst>
              <a:ext uri="{FF2B5EF4-FFF2-40B4-BE49-F238E27FC236}">
                <a16:creationId xmlns:a16="http://schemas.microsoft.com/office/drawing/2014/main" id="{08D2D66B-4C47-C94D-8FF2-C985920906A2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317340" y="5617254"/>
            <a:ext cx="211045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1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Name goes here</a:t>
            </a:r>
          </a:p>
        </p:txBody>
      </p:sp>
      <p:sp>
        <p:nvSpPr>
          <p:cNvPr id="93" name="Text Placeholder 7">
            <a:extLst>
              <a:ext uri="{FF2B5EF4-FFF2-40B4-BE49-F238E27FC236}">
                <a16:creationId xmlns:a16="http://schemas.microsoft.com/office/drawing/2014/main" id="{412DCEEC-2476-2444-B66B-D36BB80A1B1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317340" y="5859075"/>
            <a:ext cx="211045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94" name="Text Placeholder 7">
            <a:extLst>
              <a:ext uri="{FF2B5EF4-FFF2-40B4-BE49-F238E27FC236}">
                <a16:creationId xmlns:a16="http://schemas.microsoft.com/office/drawing/2014/main" id="{66716BF5-79F1-B345-9DB8-0281A403DB4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553253" y="5617254"/>
            <a:ext cx="2110451" cy="22590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400" b="1" i="0" kern="0" dirty="0">
                <a:solidFill>
                  <a:schemeClr val="bg1"/>
                </a:solidFill>
                <a:latin typeface="+mn-lt"/>
                <a:ea typeface="+mn-ea"/>
                <a:cs typeface="Segoe UI Semibold" panose="020B0502040204020203" pitchFamily="34" charset="0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Name goes here</a:t>
            </a:r>
          </a:p>
        </p:txBody>
      </p:sp>
      <p:sp>
        <p:nvSpPr>
          <p:cNvPr id="95" name="Text Placeholder 7">
            <a:extLst>
              <a:ext uri="{FF2B5EF4-FFF2-40B4-BE49-F238E27FC236}">
                <a16:creationId xmlns:a16="http://schemas.microsoft.com/office/drawing/2014/main" id="{639C25CB-1A6B-144B-AF56-12699BA92AF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553253" y="5859075"/>
            <a:ext cx="2110451" cy="42856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806866" rtl="0" eaLnBrk="1" latinLnBrk="0" hangingPunct="1">
              <a:buClr>
                <a:srgbClr val="000000"/>
              </a:buClr>
              <a:buSzPts val="263"/>
              <a:buNone/>
              <a:defRPr lang="en-US" sz="11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1113" indent="0">
              <a:buNone/>
              <a:tabLst/>
              <a:defRPr lang="en-US" sz="1200" kern="1200" dirty="0" smtClean="0">
                <a:solidFill>
                  <a:srgbClr val="605E5C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CAE5AD6-7D10-7C46-90A5-3D6F95C725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Team slide in white background (6-10 people)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1C8AA83-B837-274C-AB17-D9B81D2D0320}"/>
              </a:ext>
            </a:extLst>
          </p:cNvPr>
          <p:cNvCxnSpPr>
            <a:cxnSpLocks/>
          </p:cNvCxnSpPr>
          <p:nvPr userDrawn="1"/>
        </p:nvCxnSpPr>
        <p:spPr>
          <a:xfrm>
            <a:off x="609600" y="1432733"/>
            <a:ext cx="10972800" cy="0"/>
          </a:xfrm>
          <a:prstGeom prst="line">
            <a:avLst/>
          </a:prstGeom>
          <a:ln w="381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0763B617-1631-1246-9492-684A397BE23E}"/>
              </a:ext>
            </a:extLst>
          </p:cNvPr>
          <p:cNvSpPr>
            <a:spLocks noGrp="1"/>
          </p:cNvSpPr>
          <p:nvPr>
            <p:ph type="dt" sz="half" idx="4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|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9096D45E-4985-4B4F-B6A3-099ACD42B3AB}"/>
              </a:ext>
            </a:extLst>
          </p:cNvPr>
          <p:cNvSpPr>
            <a:spLocks noGrp="1"/>
          </p:cNvSpPr>
          <p:nvPr>
            <p:ph type="ftr" sz="quarter" idx="43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650"/>
              <a:t>© 2022 West Monroe Partners | Reproduction and distribution without West Monroe Partners prior consent is prohibited.</a:t>
            </a:r>
            <a:endParaRPr lang="en-US" sz="1600" baseline="-5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66533026-54EC-8D44-BDDF-91B1CE17D94D}"/>
              </a:ext>
            </a:extLst>
          </p:cNvPr>
          <p:cNvSpPr>
            <a:spLocks noGrp="1"/>
          </p:cNvSpPr>
          <p:nvPr>
            <p:ph type="sldNum" sz="quarter" idx="44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1123682-AE52-6D45-865E-F1EB3AE0E34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9" name="Picture 38" descr="A picture containing drawing&#10;&#10;Description automatically generated">
            <a:extLst>
              <a:ext uri="{FF2B5EF4-FFF2-40B4-BE49-F238E27FC236}">
                <a16:creationId xmlns:a16="http://schemas.microsoft.com/office/drawing/2014/main" id="{D9BCB442-61FF-0E4C-92A0-EB063E3D229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9600" y="6400491"/>
            <a:ext cx="1600200" cy="276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0492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graph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DF2BFE76-7332-4846-8030-F5A8AACBB7BB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9906000" y="4572000"/>
            <a:ext cx="2286000" cy="2286000"/>
          </a:xfrm>
          <a:prstGeom prst="rtTriangle">
            <a:avLst/>
          </a:prstGeom>
          <a:solidFill>
            <a:schemeClr val="tx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F276C8-B8B9-AC40-BBF1-86742BF7EB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698672"/>
            <a:ext cx="10972800" cy="424013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Individual’s Name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2ACFF1-80A8-9B4D-BA8A-B56EA6B01293}"/>
              </a:ext>
            </a:extLst>
          </p:cNvPr>
          <p:cNvCxnSpPr>
            <a:cxnSpLocks/>
          </p:cNvCxnSpPr>
          <p:nvPr userDrawn="1"/>
        </p:nvCxnSpPr>
        <p:spPr>
          <a:xfrm>
            <a:off x="609600" y="1432733"/>
            <a:ext cx="1097280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9E5462-932F-844A-B15D-B8F3A1ABC7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215900"/>
            <a:ext cx="3429000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defRPr lang="en-US" sz="1200" b="1" spc="50" baseline="0" dirty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B8C4CA-B63B-EF42-9A27-C89C8B59CC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" y="1097284"/>
            <a:ext cx="10972800" cy="245921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defRPr lang="en-US" sz="1400" b="0" i="0" dirty="0">
                <a:solidFill>
                  <a:schemeClr val="bg2"/>
                </a:solidFill>
                <a:ea typeface="+mj-ea"/>
                <a:cs typeface="+mj-cs"/>
              </a:defRPr>
            </a:lvl1pPr>
          </a:lstStyle>
          <a:p>
            <a:pPr marL="228600" lvl="0" indent="-228600">
              <a:spcBef>
                <a:spcPct val="0"/>
              </a:spcBef>
              <a:spcAft>
                <a:spcPts val="0"/>
              </a:spcAft>
            </a:pPr>
            <a:r>
              <a:rPr lang="en-US" dirty="0"/>
              <a:t>Title/Role in Italics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E079250E-7927-324E-BDA1-8879404DFC5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" y="1612829"/>
            <a:ext cx="1597025" cy="1597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77323EB-F547-8240-B879-E0C7FA4F0812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2489200" y="1609337"/>
            <a:ext cx="6150801" cy="457539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dirty="0" smtClean="0"/>
            </a:lvl1pPr>
            <a:lvl2pPr>
              <a:defRPr lang="en-US" sz="1200" dirty="0" smtClean="0"/>
            </a:lvl2pPr>
            <a:lvl3pPr marL="352425" indent="1184275">
              <a:spcBef>
                <a:spcPts val="600"/>
              </a:spcBef>
              <a:buFontTx/>
              <a:buNone/>
              <a:tabLst/>
              <a:defRPr lang="en-US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spcAft>
                <a:spcPts val="200"/>
              </a:spcAft>
              <a:defRPr lang="en-US" sz="1200" b="1" kern="1200" spc="1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</a:lstStyle>
          <a:p>
            <a:pPr lvl="0"/>
            <a:r>
              <a:rPr lang="en-US" dirty="0"/>
              <a:t>Insert business expertise and relevant information.</a:t>
            </a:r>
          </a:p>
          <a:p>
            <a:pPr marL="165100" lvl="1" indent="-165100">
              <a:spcAft>
                <a:spcPts val="300"/>
              </a:spcAft>
            </a:pPr>
            <a:r>
              <a:rPr lang="en-US" dirty="0"/>
              <a:t>Level 2 text</a:t>
            </a:r>
          </a:p>
          <a:p>
            <a:pPr marL="11113" lvl="3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Font typeface="Arial" panose="020B0604020202020204" pitchFamily="34" charset="0"/>
              <a:buNone/>
              <a:tabLst/>
            </a:pPr>
            <a:r>
              <a:rPr lang="en-US" dirty="0"/>
              <a:t>LEVEL 3 TEXT</a:t>
            </a:r>
          </a:p>
          <a:p>
            <a:pPr marL="352425" lvl="2" indent="-17621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tabLst/>
            </a:pPr>
            <a:r>
              <a:rPr lang="en-US" dirty="0"/>
              <a:t>Level 4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44E14DB-E59C-CF46-89A9-138D281EE65C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8958961" y="1944786"/>
            <a:ext cx="2617279" cy="1623090"/>
          </a:xfrm>
          <a:prstGeom prst="rect">
            <a:avLst/>
          </a:prstGeom>
        </p:spPr>
        <p:txBody>
          <a:bodyPr vert="horz" lIns="0" tIns="91440" rIns="0" bIns="0" rtlCol="0">
            <a:noAutofit/>
          </a:bodyPr>
          <a:lstStyle>
            <a:lvl1pPr>
              <a:defRPr lang="en-US" sz="1200" dirty="0" smtClean="0"/>
            </a:lvl1pPr>
          </a:lstStyle>
          <a:p>
            <a:pPr lvl="0">
              <a:spcAft>
                <a:spcPts val="400"/>
              </a:spcAft>
            </a:pPr>
            <a:r>
              <a:rPr lang="en-US"/>
              <a:t>Click to 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F8B2CBAE-529C-4E49-B729-C09D2D9BCD76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8958961" y="4075356"/>
            <a:ext cx="2617279" cy="2101605"/>
          </a:xfrm>
          <a:prstGeom prst="rect">
            <a:avLst/>
          </a:prstGeom>
        </p:spPr>
        <p:txBody>
          <a:bodyPr vert="horz" lIns="0" tIns="91440" rIns="0" bIns="0" rtlCol="0">
            <a:noAutofit/>
          </a:bodyPr>
          <a:lstStyle>
            <a:lvl1pPr>
              <a:defRPr lang="en-US" sz="1200" smtClean="0"/>
            </a:lvl1pPr>
          </a:lstStyle>
          <a:p>
            <a:pPr lvl="0">
              <a:spcAft>
                <a:spcPts val="400"/>
              </a:spcAft>
            </a:pPr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0C8B14CD-04E7-2D48-BEB5-DB421551ACFC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|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23CA6EA-FFEB-4847-9BA3-49E3DA640E0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© 2022 West Monroe Partners | Reproduction and distribution without West Monroe Partners prior consent is prohibited.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DC55628-A1C3-6946-A5CF-C967C1BC6B12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06594F2-57D0-4543-AD2B-ABC271984DDE}"/>
              </a:ext>
            </a:extLst>
          </p:cNvPr>
          <p:cNvSpPr/>
          <p:nvPr userDrawn="1"/>
        </p:nvSpPr>
        <p:spPr>
          <a:xfrm>
            <a:off x="8876222" y="1609337"/>
            <a:ext cx="2714116" cy="32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dist="63500" dir="2700000" algn="tl" rotWithShape="0">
              <a:schemeClr val="tx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/>
            <a:r>
              <a:rPr lang="en-US" sz="1200" b="1" spc="100" baseline="0">
                <a:solidFill>
                  <a:schemeClr val="bg2"/>
                </a:solidFill>
              </a:rPr>
              <a:t>INDUSTRIES SERVED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0F9A7C2-9182-0C46-909B-1D5A716D532D}"/>
              </a:ext>
            </a:extLst>
          </p:cNvPr>
          <p:cNvSpPr/>
          <p:nvPr userDrawn="1"/>
        </p:nvSpPr>
        <p:spPr>
          <a:xfrm>
            <a:off x="8876222" y="3747974"/>
            <a:ext cx="2714116" cy="32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dist="63500" dir="2700000" algn="tl" rotWithShape="0">
              <a:schemeClr val="tx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/>
            <a:r>
              <a:rPr lang="en-US" sz="1200" b="1" spc="100" baseline="0">
                <a:solidFill>
                  <a:schemeClr val="bg2"/>
                </a:solidFill>
              </a:rPr>
              <a:t>SKILLS &amp; SPECIALTIES</a:t>
            </a:r>
          </a:p>
        </p:txBody>
      </p:sp>
    </p:spTree>
    <p:extLst>
      <p:ext uri="{BB962C8B-B14F-4D97-AF65-F5344CB8AC3E}">
        <p14:creationId xmlns:p14="http://schemas.microsoft.com/office/powerpoint/2010/main" val="24528376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">
          <p15:clr>
            <a:srgbClr val="FBAE40"/>
          </p15:clr>
        </p15:guide>
        <p15:guide id="2" pos="729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picture">
    <p:bg>
      <p:bgPr>
        <a:solidFill>
          <a:srgbClr val="091B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B0278512-1DD8-2D40-B01F-2168DD8B965D}"/>
              </a:ext>
            </a:extLst>
          </p:cNvPr>
          <p:cNvSpPr/>
          <p:nvPr userDrawn="1"/>
        </p:nvSpPr>
        <p:spPr>
          <a:xfrm>
            <a:off x="9906000" y="4570604"/>
            <a:ext cx="2286000" cy="2287396"/>
          </a:xfrm>
          <a:custGeom>
            <a:avLst/>
            <a:gdLst>
              <a:gd name="connsiteX0" fmla="*/ -320 w 2286000"/>
              <a:gd name="connsiteY0" fmla="*/ 2285999 h 2287396"/>
              <a:gd name="connsiteX1" fmla="*/ 2285681 w 2286000"/>
              <a:gd name="connsiteY1" fmla="*/ 2287396 h 2287396"/>
              <a:gd name="connsiteX2" fmla="*/ 2285681 w 2286000"/>
              <a:gd name="connsiteY2" fmla="*/ 126 h 2287396"/>
              <a:gd name="connsiteX3" fmla="*/ 2285681 w 2286000"/>
              <a:gd name="connsiteY3" fmla="*/ -1 h 2287396"/>
              <a:gd name="connsiteX4" fmla="*/ 2285681 w 2286000"/>
              <a:gd name="connsiteY4" fmla="*/ -1 h 228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7396">
                <a:moveTo>
                  <a:pt x="-320" y="2285999"/>
                </a:moveTo>
                <a:lnTo>
                  <a:pt x="2285681" y="2287396"/>
                </a:lnTo>
                <a:lnTo>
                  <a:pt x="2285681" y="126"/>
                </a:lnTo>
                <a:close/>
                <a:moveTo>
                  <a:pt x="2285681" y="-1"/>
                </a:moveTo>
                <a:lnTo>
                  <a:pt x="2285681" y="-1"/>
                </a:lnTo>
                <a:close/>
              </a:path>
            </a:pathLst>
          </a:custGeom>
          <a:solidFill>
            <a:schemeClr val="accent5"/>
          </a:solidFill>
          <a:ln w="1269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A866E0F4-0AF0-2D46-BA9C-058AE9900BDF}"/>
              </a:ext>
            </a:extLst>
          </p:cNvPr>
          <p:cNvSpPr/>
          <p:nvPr/>
        </p:nvSpPr>
        <p:spPr>
          <a:xfrm>
            <a:off x="4069714" y="0"/>
            <a:ext cx="6852030" cy="5644515"/>
          </a:xfrm>
          <a:custGeom>
            <a:avLst/>
            <a:gdLst>
              <a:gd name="connsiteX0" fmla="*/ 4436872 w 6852030"/>
              <a:gd name="connsiteY0" fmla="*/ 0 h 5644515"/>
              <a:gd name="connsiteX1" fmla="*/ 0 w 6852030"/>
              <a:gd name="connsiteY1" fmla="*/ 4436999 h 5644515"/>
              <a:gd name="connsiteX2" fmla="*/ 1207516 w 6852030"/>
              <a:gd name="connsiteY2" fmla="*/ 5644515 h 5644515"/>
              <a:gd name="connsiteX3" fmla="*/ 6852031 w 6852030"/>
              <a:gd name="connsiteY3" fmla="*/ 0 h 5644515"/>
              <a:gd name="connsiteX4" fmla="*/ 4436872 w 6852030"/>
              <a:gd name="connsiteY4" fmla="*/ 0 h 5644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52030" h="5644515">
                <a:moveTo>
                  <a:pt x="4436872" y="0"/>
                </a:moveTo>
                <a:lnTo>
                  <a:pt x="0" y="4436999"/>
                </a:lnTo>
                <a:lnTo>
                  <a:pt x="1207516" y="5644515"/>
                </a:lnTo>
                <a:lnTo>
                  <a:pt x="6852031" y="0"/>
                </a:lnTo>
                <a:lnTo>
                  <a:pt x="4436872" y="0"/>
                </a:lnTo>
                <a:close/>
              </a:path>
            </a:pathLst>
          </a:custGeom>
          <a:solidFill>
            <a:srgbClr val="062541"/>
          </a:solidFill>
          <a:ln w="1269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25872-4891-6146-9FA2-91279C04C2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9600" y="1078992"/>
            <a:ext cx="5486400" cy="2387600"/>
          </a:xfrm>
          <a:prstGeom prst="rect">
            <a:avLst/>
          </a:prstGeom>
        </p:spPr>
        <p:txBody>
          <a:bodyPr lIns="0" anchor="b">
            <a:normAutofit/>
          </a:bodyPr>
          <a:lstStyle>
            <a:lvl1pPr algn="l">
              <a:defRPr sz="4000" b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20" name="Picture 19" descr="A picture containing drawing&#10;&#10;Description automatically generated">
            <a:extLst>
              <a:ext uri="{FF2B5EF4-FFF2-40B4-BE49-F238E27FC236}">
                <a16:creationId xmlns:a16="http://schemas.microsoft.com/office/drawing/2014/main" id="{DB6E5D94-AC90-6B4F-BE6B-A10AEBF3FB4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9600" y="5610543"/>
            <a:ext cx="3200400" cy="553681"/>
          </a:xfrm>
          <a:prstGeom prst="rect">
            <a:avLst/>
          </a:prstGeom>
        </p:spPr>
      </p:pic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9BA22170-5B77-0D4E-A0D9-C78495C23D01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4053797" y="0"/>
            <a:ext cx="8138203" cy="6858000"/>
          </a:xfrm>
          <a:custGeom>
            <a:avLst/>
            <a:gdLst>
              <a:gd name="connsiteX0" fmla="*/ 800916 w 949961"/>
              <a:gd name="connsiteY0" fmla="*/ 0 h 800525"/>
              <a:gd name="connsiteX1" fmla="*/ 949961 w 949961"/>
              <a:gd name="connsiteY1" fmla="*/ 0 h 800525"/>
              <a:gd name="connsiteX2" fmla="*/ 949961 w 949961"/>
              <a:gd name="connsiteY2" fmla="*/ 533463 h 800525"/>
              <a:gd name="connsiteX3" fmla="*/ 682755 w 949961"/>
              <a:gd name="connsiteY3" fmla="*/ 800525 h 800525"/>
              <a:gd name="connsiteX4" fmla="*/ 0 w 949961"/>
              <a:gd name="connsiteY4" fmla="*/ 800525 h 80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9961" h="800525">
                <a:moveTo>
                  <a:pt x="800916" y="0"/>
                </a:moveTo>
                <a:lnTo>
                  <a:pt x="949961" y="0"/>
                </a:lnTo>
                <a:lnTo>
                  <a:pt x="949961" y="533463"/>
                </a:lnTo>
                <a:lnTo>
                  <a:pt x="682755" y="800525"/>
                </a:lnTo>
                <a:lnTo>
                  <a:pt x="0" y="800525"/>
                </a:lnTo>
                <a:close/>
              </a:path>
            </a:pathLst>
          </a:custGeom>
          <a:solidFill>
            <a:srgbClr val="092B49"/>
          </a:solidFill>
          <a:ln w="12695" cap="flat">
            <a:noFill/>
            <a:prstDash val="solid"/>
            <a:miter/>
          </a:ln>
        </p:spPr>
        <p:txBody>
          <a:bodyPr rIns="365760" rtlCol="0" anchor="ctr"/>
          <a:lstStyle>
            <a:lvl1pPr algn="ctr">
              <a:lnSpc>
                <a:spcPct val="100000"/>
              </a:lnSpc>
              <a:spcBef>
                <a:spcPts val="0"/>
              </a:spcBef>
              <a:defRPr lang="en-US" sz="1400" dirty="0">
                <a:solidFill>
                  <a:srgbClr val="A4B0BA"/>
                </a:solidFill>
              </a:defRPr>
            </a:lvl1pPr>
          </a:lstStyle>
          <a:p>
            <a:pPr marL="0" lvl="0" indent="0" algn="r">
              <a:lnSpc>
                <a:spcPct val="100000"/>
              </a:lnSpc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FC3DD44-B6BD-9C44-A1ED-9DDE534873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3683318"/>
            <a:ext cx="5486400" cy="1655762"/>
          </a:xfrm>
          <a:prstGeom prst="rect">
            <a:avLst/>
          </a:prstGeom>
        </p:spPr>
        <p:txBody>
          <a:bodyPr lIns="0"/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73088" indent="-280988" algn="l">
              <a:lnSpc>
                <a:spcPct val="95000"/>
              </a:lnSpc>
              <a:spcBef>
                <a:spcPts val="300"/>
              </a:spcBef>
              <a:buFont typeface="Arial" panose="020B0604020202020204" pitchFamily="34" charset="0"/>
              <a:buChar char="•"/>
              <a:tabLst/>
              <a:defRPr sz="2400">
                <a:solidFill>
                  <a:srgbClr val="BFCED6"/>
                </a:solidFill>
              </a:defRPr>
            </a:lvl2pPr>
            <a:lvl3pPr marL="866775" indent="-293688" algn="l">
              <a:buFont typeface="Arial" panose="020B0604020202020204" pitchFamily="34" charset="0"/>
              <a:buChar char="•"/>
              <a:tabLst/>
              <a:defRPr sz="1800">
                <a:solidFill>
                  <a:srgbClr val="BFCED6"/>
                </a:solidFill>
              </a:defRPr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4282439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CDBF9CCC-61AB-E147-8B1D-5247A9EA7827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9906000" y="4572000"/>
            <a:ext cx="2286000" cy="2286000"/>
          </a:xfrm>
          <a:prstGeom prst="rtTriangle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9E5462-932F-844A-B15D-B8F3A1ABC7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215900"/>
            <a:ext cx="4572000" cy="36576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spc="50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7ACC9B4-6586-6443-B110-B157511A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E991E2-1349-2946-827D-C02ECC8D74EF}"/>
              </a:ext>
            </a:extLst>
          </p:cNvPr>
          <p:cNvCxnSpPr>
            <a:cxnSpLocks/>
          </p:cNvCxnSpPr>
          <p:nvPr userDrawn="1"/>
        </p:nvCxnSpPr>
        <p:spPr>
          <a:xfrm>
            <a:off x="609600" y="1432733"/>
            <a:ext cx="10972800" cy="0"/>
          </a:xfrm>
          <a:prstGeom prst="line">
            <a:avLst/>
          </a:prstGeom>
          <a:ln w="381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E97768-7448-7D4F-9CDE-A2F96EAAC5F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600" y="1503363"/>
            <a:ext cx="10980738" cy="46640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316DE8-C7D7-5243-A677-9C7E26EC5F7F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|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E6483-E37D-0D4B-8268-426B51D9146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 sz="650"/>
            </a:lvl1pPr>
          </a:lstStyle>
          <a:p>
            <a:r>
              <a:rPr lang="en-US" dirty="0"/>
              <a:t>© 2022 West Monroe Partners | Reproduction and distribution without West Monroe Partners prior consent is prohibited.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89121B-F835-F849-AD23-82D1D6FE384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790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DF2BFE76-7332-4846-8030-F5A8AACBB7BB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9906000" y="4572000"/>
            <a:ext cx="2286000" cy="2286000"/>
          </a:xfrm>
          <a:prstGeom prst="rtTriangle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D37C71F-15B5-934E-85B5-5511DD437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5EDCFDE7-A725-4BE6-9BA4-C1C1FAC8E4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215900"/>
            <a:ext cx="4572000" cy="36576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spc="50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0F65DC-C4AF-7C44-BB4C-469FC8EDEFD8}"/>
              </a:ext>
            </a:extLst>
          </p:cNvPr>
          <p:cNvCxnSpPr>
            <a:cxnSpLocks/>
          </p:cNvCxnSpPr>
          <p:nvPr userDrawn="1"/>
        </p:nvCxnSpPr>
        <p:spPr>
          <a:xfrm>
            <a:off x="609600" y="1432733"/>
            <a:ext cx="10972800" cy="0"/>
          </a:xfrm>
          <a:prstGeom prst="line">
            <a:avLst/>
          </a:prstGeom>
          <a:ln w="381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87E28ED-1FA3-CA4D-A6AB-8934548B34A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|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816BDA17-B81E-584E-B0F1-A58D2688609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sz="650"/>
              <a:t>© 2022 West Monroe Partners | Reproduction and distribution without West Monroe Partners prior consent is prohibited.</a:t>
            </a:r>
            <a:endParaRPr lang="en-US" sz="1600" baseline="-5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9E0AAD3-EDEC-354F-ACFF-C008578CAE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7576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2698BE9A-3756-C843-A689-F883B7EDC3B5}"/>
              </a:ext>
            </a:extLst>
          </p:cNvPr>
          <p:cNvSpPr/>
          <p:nvPr userDrawn="1"/>
        </p:nvSpPr>
        <p:spPr>
          <a:xfrm>
            <a:off x="4069714" y="0"/>
            <a:ext cx="6852030" cy="5644515"/>
          </a:xfrm>
          <a:custGeom>
            <a:avLst/>
            <a:gdLst>
              <a:gd name="connsiteX0" fmla="*/ 4436872 w 6852030"/>
              <a:gd name="connsiteY0" fmla="*/ 0 h 5644515"/>
              <a:gd name="connsiteX1" fmla="*/ 0 w 6852030"/>
              <a:gd name="connsiteY1" fmla="*/ 4436999 h 5644515"/>
              <a:gd name="connsiteX2" fmla="*/ 1207516 w 6852030"/>
              <a:gd name="connsiteY2" fmla="*/ 5644515 h 5644515"/>
              <a:gd name="connsiteX3" fmla="*/ 6852031 w 6852030"/>
              <a:gd name="connsiteY3" fmla="*/ 0 h 5644515"/>
              <a:gd name="connsiteX4" fmla="*/ 4436872 w 6852030"/>
              <a:gd name="connsiteY4" fmla="*/ 0 h 5644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52030" h="5644515">
                <a:moveTo>
                  <a:pt x="4436872" y="0"/>
                </a:moveTo>
                <a:lnTo>
                  <a:pt x="0" y="4436999"/>
                </a:lnTo>
                <a:lnTo>
                  <a:pt x="1207516" y="5644515"/>
                </a:lnTo>
                <a:lnTo>
                  <a:pt x="6852031" y="0"/>
                </a:lnTo>
                <a:lnTo>
                  <a:pt x="4436872" y="0"/>
                </a:lnTo>
                <a:close/>
              </a:path>
            </a:pathLst>
          </a:cu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C070C1F0-43A2-CE43-8411-4891843E2B7D}"/>
              </a:ext>
            </a:extLst>
          </p:cNvPr>
          <p:cNvSpPr/>
          <p:nvPr userDrawn="1"/>
        </p:nvSpPr>
        <p:spPr>
          <a:xfrm>
            <a:off x="4064000" y="0"/>
            <a:ext cx="8133842" cy="6858000"/>
          </a:xfrm>
          <a:custGeom>
            <a:avLst/>
            <a:gdLst>
              <a:gd name="connsiteX0" fmla="*/ 6857746 w 8133842"/>
              <a:gd name="connsiteY0" fmla="*/ 0 h 6858000"/>
              <a:gd name="connsiteX1" fmla="*/ 0 w 8133842"/>
              <a:gd name="connsiteY1" fmla="*/ 6857746 h 6858000"/>
              <a:gd name="connsiteX2" fmla="*/ 8133843 w 8133842"/>
              <a:gd name="connsiteY2" fmla="*/ 6858000 h 6858000"/>
              <a:gd name="connsiteX3" fmla="*/ 8133715 w 8133842"/>
              <a:gd name="connsiteY3" fmla="*/ 0 h 6858000"/>
              <a:gd name="connsiteX4" fmla="*/ 6857746 w 813384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33842" h="6858000">
                <a:moveTo>
                  <a:pt x="6857746" y="0"/>
                </a:moveTo>
                <a:lnTo>
                  <a:pt x="0" y="6857746"/>
                </a:lnTo>
                <a:lnTo>
                  <a:pt x="8133843" y="6858000"/>
                </a:lnTo>
                <a:lnTo>
                  <a:pt x="8133715" y="0"/>
                </a:lnTo>
                <a:lnTo>
                  <a:pt x="6857746" y="0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EA74F1-B26B-754D-9D02-865482652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503363"/>
            <a:ext cx="7315200" cy="2679394"/>
          </a:xfrm>
          <a:prstGeom prst="rect">
            <a:avLst/>
          </a:prstGeom>
        </p:spPr>
        <p:txBody>
          <a:bodyPr anchor="b"/>
          <a:lstStyle>
            <a:lvl1pPr>
              <a:defRPr sz="4000" b="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D50AB-F47B-FF48-B8FA-0296C5D02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4297680"/>
            <a:ext cx="7315200" cy="14122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2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44F10F2C-BF1B-2448-A701-4BDC116295FF}"/>
              </a:ext>
            </a:extLst>
          </p:cNvPr>
          <p:cNvSpPr/>
          <p:nvPr userDrawn="1"/>
        </p:nvSpPr>
        <p:spPr>
          <a:xfrm>
            <a:off x="9906000" y="4570604"/>
            <a:ext cx="2286000" cy="2287396"/>
          </a:xfrm>
          <a:custGeom>
            <a:avLst/>
            <a:gdLst>
              <a:gd name="connsiteX0" fmla="*/ -320 w 2286000"/>
              <a:gd name="connsiteY0" fmla="*/ 2285999 h 2287396"/>
              <a:gd name="connsiteX1" fmla="*/ 2285681 w 2286000"/>
              <a:gd name="connsiteY1" fmla="*/ 2287396 h 2287396"/>
              <a:gd name="connsiteX2" fmla="*/ 2285681 w 2286000"/>
              <a:gd name="connsiteY2" fmla="*/ 126 h 2287396"/>
              <a:gd name="connsiteX3" fmla="*/ 2285681 w 2286000"/>
              <a:gd name="connsiteY3" fmla="*/ -1 h 2287396"/>
              <a:gd name="connsiteX4" fmla="*/ 2285681 w 2286000"/>
              <a:gd name="connsiteY4" fmla="*/ -1 h 228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7396">
                <a:moveTo>
                  <a:pt x="-320" y="2285999"/>
                </a:moveTo>
                <a:lnTo>
                  <a:pt x="2285681" y="2287396"/>
                </a:lnTo>
                <a:lnTo>
                  <a:pt x="2285681" y="126"/>
                </a:lnTo>
                <a:close/>
                <a:moveTo>
                  <a:pt x="2285681" y="-1"/>
                </a:moveTo>
                <a:lnTo>
                  <a:pt x="2285681" y="-1"/>
                </a:lnTo>
                <a:close/>
              </a:path>
            </a:pathLst>
          </a:custGeom>
          <a:solidFill>
            <a:schemeClr val="accent5"/>
          </a:solidFill>
          <a:ln w="1269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6511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7">
            <a:extLst>
              <a:ext uri="{FF2B5EF4-FFF2-40B4-BE49-F238E27FC236}">
                <a16:creationId xmlns:a16="http://schemas.microsoft.com/office/drawing/2014/main" id="{39D2D1A7-C1F7-C745-A610-CE4E8ADC9DE2}"/>
              </a:ext>
            </a:extLst>
          </p:cNvPr>
          <p:cNvSpPr/>
          <p:nvPr userDrawn="1"/>
        </p:nvSpPr>
        <p:spPr>
          <a:xfrm>
            <a:off x="3562222" y="0"/>
            <a:ext cx="6861047" cy="5715000"/>
          </a:xfrm>
          <a:custGeom>
            <a:avLst/>
            <a:gdLst>
              <a:gd name="connsiteX0" fmla="*/ 4568825 w 6861047"/>
              <a:gd name="connsiteY0" fmla="*/ 0 h 5715000"/>
              <a:gd name="connsiteX1" fmla="*/ 0 w 6861047"/>
              <a:gd name="connsiteY1" fmla="*/ 4568952 h 5715000"/>
              <a:gd name="connsiteX2" fmla="*/ 1146048 w 6861047"/>
              <a:gd name="connsiteY2" fmla="*/ 5715000 h 5715000"/>
              <a:gd name="connsiteX3" fmla="*/ 6861048 w 6861047"/>
              <a:gd name="connsiteY3" fmla="*/ 0 h 5715000"/>
              <a:gd name="connsiteX4" fmla="*/ 4568825 w 6861047"/>
              <a:gd name="connsiteY4" fmla="*/ 0 h 571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61047" h="5715000">
                <a:moveTo>
                  <a:pt x="4568825" y="0"/>
                </a:moveTo>
                <a:lnTo>
                  <a:pt x="0" y="4568952"/>
                </a:lnTo>
                <a:lnTo>
                  <a:pt x="1146048" y="5715000"/>
                </a:lnTo>
                <a:lnTo>
                  <a:pt x="6861048" y="0"/>
                </a:lnTo>
                <a:lnTo>
                  <a:pt x="4568825" y="0"/>
                </a:lnTo>
                <a:close/>
              </a:path>
            </a:pathLst>
          </a:cu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539BAB3B-7E43-1C4C-A8F2-0AB835038CEC}"/>
              </a:ext>
            </a:extLst>
          </p:cNvPr>
          <p:cNvSpPr/>
          <p:nvPr userDrawn="1"/>
        </p:nvSpPr>
        <p:spPr>
          <a:xfrm>
            <a:off x="0" y="0"/>
            <a:ext cx="8131175" cy="5715000"/>
          </a:xfrm>
          <a:custGeom>
            <a:avLst/>
            <a:gdLst>
              <a:gd name="connsiteX0" fmla="*/ 2287651 w 8131175"/>
              <a:gd name="connsiteY0" fmla="*/ 0 h 5715000"/>
              <a:gd name="connsiteX1" fmla="*/ 127 w 8131175"/>
              <a:gd name="connsiteY1" fmla="*/ 2287651 h 5715000"/>
              <a:gd name="connsiteX2" fmla="*/ 0 w 8131175"/>
              <a:gd name="connsiteY2" fmla="*/ 2287778 h 5715000"/>
              <a:gd name="connsiteX3" fmla="*/ 0 w 8131175"/>
              <a:gd name="connsiteY3" fmla="*/ 3299587 h 5715000"/>
              <a:gd name="connsiteX4" fmla="*/ 2415413 w 8131175"/>
              <a:gd name="connsiteY4" fmla="*/ 5715000 h 5715000"/>
              <a:gd name="connsiteX5" fmla="*/ 8131175 w 8131175"/>
              <a:gd name="connsiteY5" fmla="*/ 0 h 5715000"/>
              <a:gd name="connsiteX6" fmla="*/ 2287651 w 8131175"/>
              <a:gd name="connsiteY6" fmla="*/ 0 h 571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31175" h="5715000">
                <a:moveTo>
                  <a:pt x="2287651" y="0"/>
                </a:moveTo>
                <a:lnTo>
                  <a:pt x="127" y="2287651"/>
                </a:lnTo>
                <a:lnTo>
                  <a:pt x="0" y="2287778"/>
                </a:lnTo>
                <a:lnTo>
                  <a:pt x="0" y="3299587"/>
                </a:lnTo>
                <a:lnTo>
                  <a:pt x="2415413" y="5715000"/>
                </a:lnTo>
                <a:lnTo>
                  <a:pt x="8131175" y="0"/>
                </a:lnTo>
                <a:lnTo>
                  <a:pt x="2287651" y="0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EA74F1-B26B-754D-9D02-8654826523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38400" y="254001"/>
            <a:ext cx="7315200" cy="956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2000" b="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Opening Title, such as “Our understanding” or “Our method”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D50AB-F47B-FF48-B8FA-0296C5D02D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8001" y="1614930"/>
            <a:ext cx="9295998" cy="3107538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spcAft>
                <a:spcPts val="300"/>
              </a:spcAft>
              <a:buNone/>
              <a:defRPr sz="1500">
                <a:solidFill>
                  <a:schemeClr val="bg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A paragraph of the section summary or introduction can go here.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5A74C5D-EDEF-144B-BBB9-CF49AAEEA938}"/>
              </a:ext>
            </a:extLst>
          </p:cNvPr>
          <p:cNvCxnSpPr>
            <a:cxnSpLocks/>
          </p:cNvCxnSpPr>
          <p:nvPr userDrawn="1"/>
        </p:nvCxnSpPr>
        <p:spPr>
          <a:xfrm>
            <a:off x="5913120" y="1314671"/>
            <a:ext cx="365760" cy="0"/>
          </a:xfrm>
          <a:prstGeom prst="line">
            <a:avLst/>
          </a:prstGeom>
          <a:ln w="444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9DC33A82-EE0E-654F-98AB-FF356D6DA7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127003"/>
            <a:ext cx="12192000" cy="93662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3931920" tIns="0" rIns="1234440" rtlCol="0" anchor="ctr"/>
          <a:lstStyle>
            <a:lvl1pPr marL="291253" indent="-28575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lang="en-US" sz="1300" smtClean="0">
                <a:solidFill>
                  <a:srgbClr val="00223A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defRPr lang="en-US" sz="1300" kern="1200" dirty="0" smtClean="0">
                <a:solidFill>
                  <a:srgbClr val="00223A"/>
                </a:solidFill>
                <a:latin typeface="+mn-lt"/>
                <a:ea typeface="+mn-ea"/>
                <a:cs typeface="+mn-cs"/>
              </a:defRPr>
            </a:lvl2pPr>
            <a:lvl3pPr marL="684212" indent="0">
              <a:buNone/>
              <a:defRPr lang="en-US" sz="1500" kern="1200" dirty="0" smtClean="0">
                <a:solidFill>
                  <a:srgbClr val="00223A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500" kern="1200" dirty="0" smtClean="0">
                <a:solidFill>
                  <a:srgbClr val="00223A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500" kern="1200" dirty="0" smtClean="0">
                <a:solidFill>
                  <a:srgbClr val="00223A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154099" lvl="0" indent="-148596" defTabSz="679462">
              <a:spcBef>
                <a:spcPts val="100"/>
              </a:spcBef>
            </a:pPr>
            <a:r>
              <a:rPr lang="en-US"/>
              <a:t>Key message goes here</a:t>
            </a:r>
          </a:p>
          <a:p>
            <a:pPr marL="154099" lvl="1" indent="-148596" defTabSz="679462">
              <a:spcBef>
                <a:spcPts val="100"/>
              </a:spcBef>
            </a:pPr>
            <a:r>
              <a:rPr lang="en-US"/>
              <a:t>Second level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D92F651-2D28-DA45-8170-E84E712CCC9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3175" y="5127625"/>
            <a:ext cx="3661146" cy="936625"/>
          </a:xfrm>
          <a:prstGeom prst="homePlate">
            <a:avLst>
              <a:gd name="adj" fmla="val 38878"/>
            </a:avLst>
          </a:prstGeom>
          <a:solidFill>
            <a:schemeClr val="tx1"/>
          </a:solidFill>
        </p:spPr>
        <p:txBody>
          <a:bodyPr lIns="1097280" rIns="274320" anchor="ctr"/>
          <a:lstStyle>
            <a:lvl1pPr marL="0" indent="0" algn="l" defTabSz="914400" rtl="0" eaLnBrk="1" latinLnBrk="0" hangingPunct="1">
              <a:buNone/>
              <a:defRPr lang="en-US" sz="1200" b="1" kern="1200" cap="all" spc="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buNone/>
              <a:defRPr lang="en-US" sz="1040" b="1" kern="1200" spc="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buNone/>
              <a:defRPr lang="en-US" sz="1040" b="1" kern="1200" spc="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buNone/>
              <a:defRPr lang="en-US" sz="1040" b="1" kern="1200" spc="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buNone/>
              <a:defRPr lang="en-US" sz="1040" b="1" kern="1200" spc="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Important highlights go here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B3911FB0-EF31-CA4B-B763-727FB9FE31B2}"/>
              </a:ext>
            </a:extLst>
          </p:cNvPr>
          <p:cNvSpPr/>
          <p:nvPr userDrawn="1"/>
        </p:nvSpPr>
        <p:spPr>
          <a:xfrm rot="10800000">
            <a:off x="0" y="0"/>
            <a:ext cx="2286000" cy="2287396"/>
          </a:xfrm>
          <a:custGeom>
            <a:avLst/>
            <a:gdLst>
              <a:gd name="connsiteX0" fmla="*/ -320 w 2286000"/>
              <a:gd name="connsiteY0" fmla="*/ 2285999 h 2287396"/>
              <a:gd name="connsiteX1" fmla="*/ 2285681 w 2286000"/>
              <a:gd name="connsiteY1" fmla="*/ 2287396 h 2287396"/>
              <a:gd name="connsiteX2" fmla="*/ 2285681 w 2286000"/>
              <a:gd name="connsiteY2" fmla="*/ 126 h 2287396"/>
              <a:gd name="connsiteX3" fmla="*/ 2285681 w 2286000"/>
              <a:gd name="connsiteY3" fmla="*/ -1 h 2287396"/>
              <a:gd name="connsiteX4" fmla="*/ 2285681 w 2286000"/>
              <a:gd name="connsiteY4" fmla="*/ -1 h 228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7396">
                <a:moveTo>
                  <a:pt x="-320" y="2285999"/>
                </a:moveTo>
                <a:lnTo>
                  <a:pt x="2285681" y="2287396"/>
                </a:lnTo>
                <a:lnTo>
                  <a:pt x="2285681" y="126"/>
                </a:lnTo>
                <a:close/>
                <a:moveTo>
                  <a:pt x="2285681" y="-1"/>
                </a:moveTo>
                <a:lnTo>
                  <a:pt x="2285681" y="-1"/>
                </a:lnTo>
                <a:close/>
              </a:path>
            </a:pathLst>
          </a:custGeom>
          <a:solidFill>
            <a:schemeClr val="accent5"/>
          </a:solidFill>
          <a:ln w="1269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1FBD9-FC74-C845-94B6-5FCCE91279C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|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A69222-1CB2-444F-B108-F247797E873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© 2022 West Monroe Partners | Reproduction and distribution without West Monroe Partners prior consent is prohibited.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7CC92-130D-8C40-A385-7176D10B82B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16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rgbClr val="091B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573BF7-57E2-1B4E-88F5-8B04A85E86D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951349" y="0"/>
            <a:ext cx="6240651" cy="6858000"/>
          </a:xfrm>
          <a:prstGeom prst="rect">
            <a:avLst/>
          </a:prstGeom>
          <a:solidFill>
            <a:srgbClr val="082952"/>
          </a:solidFill>
        </p:spPr>
        <p:txBody>
          <a:bodyPr anchor="ctr"/>
          <a:lstStyle>
            <a:lvl1pPr marL="0" indent="0" algn="ctr">
              <a:buNone/>
              <a:defRPr sz="1400">
                <a:solidFill>
                  <a:srgbClr val="BFCED6"/>
                </a:solidFill>
              </a:defRPr>
            </a:lvl1pPr>
          </a:lstStyle>
          <a:p>
            <a:r>
              <a:rPr lang="en-US"/>
              <a:t>Click icon to add image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F41D9A4-6646-594E-9436-29D89F0D57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9600" y="6400491"/>
            <a:ext cx="1600200" cy="276841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0426DF01-805E-1F4D-A1B3-6855E20D65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0369" y="1503363"/>
            <a:ext cx="4112672" cy="580415"/>
          </a:xfrm>
          <a:prstGeom prst="rect">
            <a:avLst/>
          </a:prstGeom>
        </p:spPr>
        <p:txBody>
          <a:bodyPr lIns="0" tIns="0" rIns="0" bIns="0"/>
          <a:lstStyle>
            <a:lvl1pPr>
              <a:defRPr sz="1800" b="1" cap="all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Slide title “agenda” or “table of contents”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1B9E2E0-CBBB-744C-9147-3CDF0CBD2E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60369" y="2535206"/>
            <a:ext cx="4112672" cy="3483864"/>
          </a:xfrm>
          <a:prstGeom prst="rect">
            <a:avLst/>
          </a:prstGeom>
        </p:spPr>
        <p:txBody>
          <a:bodyPr lIns="0" tIns="0" rIns="0" bIns="0"/>
          <a:lstStyle>
            <a:lvl1pPr marL="493776" indent="-458788">
              <a:lnSpc>
                <a:spcPct val="100000"/>
              </a:lnSpc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tabLst/>
              <a:defRPr lang="en-US" sz="18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8737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457200" indent="-458788">
              <a:lnSpc>
                <a:spcPct val="100000"/>
              </a:lnSpc>
              <a:defRPr sz="1800">
                <a:solidFill>
                  <a:schemeClr val="bg1"/>
                </a:solidFill>
                <a:latin typeface="+mj-lt"/>
              </a:defRPr>
            </a:lvl3pPr>
            <a:lvl4pPr marL="517525" indent="-458788">
              <a:lnSpc>
                <a:spcPct val="100000"/>
              </a:lnSpc>
              <a:defRPr sz="1800">
                <a:solidFill>
                  <a:schemeClr val="bg1"/>
                </a:solidFill>
                <a:latin typeface="+mj-lt"/>
              </a:defRPr>
            </a:lvl4pPr>
            <a:lvl5pPr marL="457200" indent="-458788">
              <a:lnSpc>
                <a:spcPct val="100000"/>
              </a:lnSpc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C511643-9BA0-BD42-A880-DC63C2CD862B}"/>
              </a:ext>
            </a:extLst>
          </p:cNvPr>
          <p:cNvCxnSpPr>
            <a:cxnSpLocks/>
          </p:cNvCxnSpPr>
          <p:nvPr userDrawn="1"/>
        </p:nvCxnSpPr>
        <p:spPr>
          <a:xfrm>
            <a:off x="1160368" y="2253093"/>
            <a:ext cx="365760" cy="0"/>
          </a:xfrm>
          <a:prstGeom prst="line">
            <a:avLst/>
          </a:prstGeom>
          <a:ln w="444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9B8DAE-5621-1C4F-87A0-52E01C24C784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|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B38F7F-F3F7-4A4A-9485-FC877F203FE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650"/>
              <a:t>© 2022 West Monroe Partners | Reproduction and distribution without West Monroe Partners prior consent is prohibited.</a:t>
            </a:r>
            <a:endParaRPr lang="en-US" sz="1600" baseline="-5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8C6AB84-D366-634A-9429-2A6B8A940AE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1123682-AE52-6D45-865E-F1EB3AE0E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9253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Slide">
    <p:bg>
      <p:bgPr>
        <a:solidFill>
          <a:srgbClr val="091B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F41D9A4-6646-594E-9436-29D89F0D57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9600" y="6400491"/>
            <a:ext cx="1600200" cy="276841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BAF130-ED13-9344-98FE-BA54891F1A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00250" y="1092200"/>
            <a:ext cx="8191500" cy="39624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buNone/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DF9BAB5-D0AE-2045-9A7A-9E865259CF4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|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5EF92A-27DE-CF44-97FB-26ECB47CC9C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650"/>
              <a:t>© 2022 West Monroe Partners | Reproduction and distribution without West Monroe Partners prior consent is prohibited.</a:t>
            </a:r>
            <a:endParaRPr lang="en-US" sz="1600" baseline="-5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BC8FB9-39CB-114D-9416-5766AB14463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1123682-AE52-6D45-865E-F1EB3AE0E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8977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spac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1FA801D-4A33-B14A-A7BA-7485AED14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|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FC5E5E4-ACF7-D94F-9030-71350C420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sz="650"/>
              <a:t>© 2022 West Monroe Partners | Reproduction and distribution without West Monroe Partners prior consent is prohibited.</a:t>
            </a:r>
            <a:endParaRPr lang="en-US" sz="16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E44780A-4DED-4A4B-9A7E-7E5E187B3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558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CBECB4A-6775-EF4A-A71C-0BE37A7FB1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152" y="6381335"/>
            <a:ext cx="441186" cy="365125"/>
          </a:xfrm>
          <a:prstGeom prst="rect">
            <a:avLst/>
          </a:prstGeom>
        </p:spPr>
        <p:txBody>
          <a:bodyPr lIns="0" tIns="0" rIns="0" bIns="0" anchor="ctr"/>
          <a:lstStyle>
            <a:lvl1pPr algn="r">
              <a:defRPr sz="9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E1123682-AE52-6D45-865E-F1EB3AE0E34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Date Placeholder 7">
            <a:extLst>
              <a:ext uri="{FF2B5EF4-FFF2-40B4-BE49-F238E27FC236}">
                <a16:creationId xmlns:a16="http://schemas.microsoft.com/office/drawing/2014/main" id="{E57AC1FB-BD06-6D4D-89ED-E358FE963B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149152" y="6381334"/>
            <a:ext cx="2038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|</a:t>
            </a:r>
            <a:endParaRPr lang="en-US" dirty="0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11E5ACBC-EA69-1045-9562-52AC1F7B6FEA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609600" y="6399501"/>
            <a:ext cx="1600200" cy="278823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2AC189-BAC1-A843-ACD9-8D23EB3CD7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50613" y="6381334"/>
            <a:ext cx="4646478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lang="en-US" sz="650" baseline="0" dirty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© 2022 West Monroe Partners | Reproduction and distribution without West Monroe Partners prior consent is prohibited.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E67D9D6-64E4-3844-AEF5-93E495E74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12648"/>
            <a:ext cx="10972800" cy="73152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F20B3D-FAB4-2C45-949D-401B4E5E73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1517904"/>
            <a:ext cx="10972800" cy="46492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17716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84" r:id="rId2"/>
    <p:sldLayoutId id="2147483671" r:id="rId3"/>
    <p:sldLayoutId id="2147483672" r:id="rId4"/>
    <p:sldLayoutId id="2147483673" r:id="rId5"/>
    <p:sldLayoutId id="2147483688" r:id="rId6"/>
    <p:sldLayoutId id="2147483674" r:id="rId7"/>
    <p:sldLayoutId id="2147483687" r:id="rId8"/>
    <p:sldLayoutId id="2147483675" r:id="rId9"/>
    <p:sldLayoutId id="2147483682" r:id="rId10"/>
    <p:sldLayoutId id="2147483712" r:id="rId11"/>
    <p:sldLayoutId id="2147483700" r:id="rId12"/>
    <p:sldLayoutId id="2147483714" r:id="rId13"/>
    <p:sldLayoutId id="2147483715" r:id="rId14"/>
    <p:sldLayoutId id="2147483727" r:id="rId15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2000" b="0" kern="1200" smtClean="0">
          <a:solidFill>
            <a:schemeClr val="bg2"/>
          </a:solidFill>
          <a:latin typeface="+mn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lang="en-US" sz="1500" kern="120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230188" indent="-219075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tabLst/>
        <a:defRPr lang="en-US" sz="15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460375" indent="-230188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tabLst/>
        <a:defRPr lang="en-US" sz="1500" b="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11113" indent="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None/>
        <a:tabLst/>
        <a:defRPr lang="en-US" sz="1500" b="1" kern="1200" dirty="0" smtClean="0">
          <a:solidFill>
            <a:schemeClr val="bg2"/>
          </a:solidFill>
          <a:latin typeface="+mn-lt"/>
          <a:ea typeface="+mn-ea"/>
          <a:cs typeface="+mn-cs"/>
        </a:defRPr>
      </a:lvl4pPr>
      <a:lvl5pPr marL="460375" indent="-230188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tabLst/>
        <a:defRPr lang="en-US" sz="15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8" userDrawn="1">
          <p15:clr>
            <a:srgbClr val="F26B43"/>
          </p15:clr>
        </p15:guide>
        <p15:guide id="2" pos="7301" userDrawn="1">
          <p15:clr>
            <a:srgbClr val="F26B43"/>
          </p15:clr>
        </p15:guide>
        <p15:guide id="3" pos="382" userDrawn="1">
          <p15:clr>
            <a:srgbClr val="F26B43"/>
          </p15:clr>
        </p15:guide>
        <p15:guide id="4" orient="horz" pos="947" userDrawn="1">
          <p15:clr>
            <a:srgbClr val="F26B43"/>
          </p15:clr>
        </p15:guide>
        <p15:guide id="5" orient="horz" pos="388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D465AD2-7C74-C049-A5CC-2EE4F58D10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Testing! We’re Talking About (Unit) Testing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A9DF9F0-C484-6544-86F0-D3BE14CB78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Dan </a:t>
            </a:r>
            <a:r>
              <a:rPr lang="en-US" dirty="0" err="1"/>
              <a:t>Mallott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844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CD157F5-7F66-8842-8602-5CE7B67918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But That Obviously Wasn’t T-SQL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6C65BC-E038-294D-94E0-AA793F3D6938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|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1CEC1F-60AD-4D4A-A0A5-169F4E14A9B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z="650"/>
              <a:t>© 2022 West Monroe Partners | Reproduction and distribution without West Monroe Partners prior consent is prohibited.</a:t>
            </a:r>
            <a:endParaRPr lang="en-US" sz="1600" baseline="-5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40612A-3E70-FC41-97EE-F309B08EF1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941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65773A-615A-E345-A267-1A1CF628B9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i="1" u="sng" dirty="0">
                <a:solidFill>
                  <a:schemeClr val="accent5"/>
                </a:solidFill>
              </a:rPr>
              <a:t>Should</a:t>
            </a:r>
            <a:r>
              <a:rPr lang="en-US" dirty="0"/>
              <a:t> We Be Unit Testing Our T-SQL Code?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5DCFBF-1988-A34B-A188-5C66CABD99B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|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9F7B4B-9DC6-164E-AD47-FC3E840B1ED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z="650"/>
              <a:t>© 2022 West Monroe Partners | Reproduction and distribution without West Monroe Partners prior consent is prohibited.</a:t>
            </a:r>
            <a:endParaRPr lang="en-US" sz="1600" baseline="-5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EA2836-10D7-A64D-8EBA-DE5DADC18B5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739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B3EC702-3E91-1D40-A835-5FFAD9CA69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B336157-FE99-7443-BD93-83795F2EB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Database Unit Testing?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BE1E24-313D-4143-B2FD-8E1F3F0AD16C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|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C56B13-905E-034D-9E5A-8E75FF295B4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 2022 West Monroe Partners | Reproduction and distribution without West Monroe Partners prior consent is prohibited.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98687A-DB2D-9242-9E21-E2729E7237F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12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240804D-CAF4-8C43-8F22-A86BF231D66C}"/>
              </a:ext>
            </a:extLst>
          </p:cNvPr>
          <p:cNvGrpSpPr/>
          <p:nvPr/>
        </p:nvGrpSpPr>
        <p:grpSpPr>
          <a:xfrm>
            <a:off x="612649" y="2178150"/>
            <a:ext cx="10972799" cy="3440676"/>
            <a:chOff x="2506128" y="2652744"/>
            <a:chExt cx="7021482" cy="111789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FA5FD5B-D8D5-9E4D-9671-525B3D785AA5}"/>
                </a:ext>
              </a:extLst>
            </p:cNvPr>
            <p:cNvSpPr/>
            <p:nvPr/>
          </p:nvSpPr>
          <p:spPr>
            <a:xfrm>
              <a:off x="2506128" y="2652744"/>
              <a:ext cx="1847758" cy="110865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spcFirstLastPara="0" vert="horz" wrap="square" lIns="111602" tIns="111602" rIns="111602" bIns="111602" numCol="1" spcCol="1270" anchor="ctr" anchorCtr="0">
              <a:noAutofit/>
            </a:bodyPr>
            <a:lstStyle/>
            <a:p>
              <a:pPr algn="ctr" defTabSz="92315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/>
                <a:t>Do You Have Business Logic In Your Database?</a:t>
              </a:r>
              <a:br>
                <a:rPr lang="en-US" sz="2400" dirty="0"/>
              </a:br>
              <a:br>
                <a:rPr lang="en-US" sz="2400" dirty="0"/>
              </a:br>
              <a:r>
                <a:rPr lang="en-US" sz="2400" dirty="0"/>
                <a:t>Could Be Stored Procedures, Defaults, Computed Columns…</a:t>
              </a:r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0C3685DD-1C43-214E-918E-3656FEB4A22E}"/>
                </a:ext>
              </a:extLst>
            </p:cNvPr>
            <p:cNvSpPr/>
            <p:nvPr/>
          </p:nvSpPr>
          <p:spPr>
            <a:xfrm>
              <a:off x="4538663" y="2977950"/>
              <a:ext cx="391724" cy="458243"/>
            </a:xfrm>
            <a:custGeom>
              <a:avLst/>
              <a:gdLst>
                <a:gd name="connsiteX0" fmla="*/ 0 w 339494"/>
                <a:gd name="connsiteY0" fmla="*/ 79429 h 397144"/>
                <a:gd name="connsiteX1" fmla="*/ 169747 w 339494"/>
                <a:gd name="connsiteY1" fmla="*/ 79429 h 397144"/>
                <a:gd name="connsiteX2" fmla="*/ 169747 w 339494"/>
                <a:gd name="connsiteY2" fmla="*/ 0 h 397144"/>
                <a:gd name="connsiteX3" fmla="*/ 339494 w 339494"/>
                <a:gd name="connsiteY3" fmla="*/ 198572 h 397144"/>
                <a:gd name="connsiteX4" fmla="*/ 169747 w 339494"/>
                <a:gd name="connsiteY4" fmla="*/ 397144 h 397144"/>
                <a:gd name="connsiteX5" fmla="*/ 169747 w 339494"/>
                <a:gd name="connsiteY5" fmla="*/ 317715 h 397144"/>
                <a:gd name="connsiteX6" fmla="*/ 0 w 339494"/>
                <a:gd name="connsiteY6" fmla="*/ 317715 h 397144"/>
                <a:gd name="connsiteX7" fmla="*/ 0 w 339494"/>
                <a:gd name="connsiteY7" fmla="*/ 79429 h 397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9494" h="397144">
                  <a:moveTo>
                    <a:pt x="0" y="79429"/>
                  </a:moveTo>
                  <a:lnTo>
                    <a:pt x="169747" y="79429"/>
                  </a:lnTo>
                  <a:lnTo>
                    <a:pt x="169747" y="0"/>
                  </a:lnTo>
                  <a:lnTo>
                    <a:pt x="339494" y="198572"/>
                  </a:lnTo>
                  <a:lnTo>
                    <a:pt x="169747" y="397144"/>
                  </a:lnTo>
                  <a:lnTo>
                    <a:pt x="169747" y="317715"/>
                  </a:lnTo>
                  <a:lnTo>
                    <a:pt x="0" y="317715"/>
                  </a:lnTo>
                  <a:lnTo>
                    <a:pt x="0" y="79429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spcFirstLastPara="0" vert="horz" wrap="square" lIns="0" tIns="91649" rIns="117517" bIns="91649" numCol="1" spcCol="1270" anchor="ctr" anchorCtr="0">
              <a:noAutofit/>
            </a:bodyPr>
            <a:lstStyle/>
            <a:p>
              <a:pPr algn="ctr" defTabSz="71801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615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70D6147-8A5F-ED44-B7B8-9BE4D9D94578}"/>
                </a:ext>
              </a:extLst>
            </p:cNvPr>
            <p:cNvSpPr/>
            <p:nvPr/>
          </p:nvSpPr>
          <p:spPr>
            <a:xfrm>
              <a:off x="5092990" y="2661980"/>
              <a:ext cx="1847758" cy="1108655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5193882"/>
                <a:satOff val="-9558"/>
                <a:lumOff val="-5391"/>
                <a:alphaOff val="0"/>
              </a:schemeClr>
            </a:fillRef>
            <a:effectRef idx="0">
              <a:schemeClr val="accent4">
                <a:hueOff val="5193882"/>
                <a:satOff val="-9558"/>
                <a:lumOff val="-5391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1602" tIns="111602" rIns="111602" bIns="111602" numCol="1" spcCol="1270" anchor="ctr" anchorCtr="0">
              <a:noAutofit/>
            </a:bodyPr>
            <a:lstStyle/>
            <a:p>
              <a:pPr algn="ctr" defTabSz="92315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/>
                <a:t>Is It Tested When You First Develop It?</a:t>
              </a:r>
              <a:br>
                <a:rPr lang="en-US" sz="2400" dirty="0"/>
              </a:br>
              <a:br>
                <a:rPr lang="en-US" sz="2400" dirty="0"/>
              </a:br>
              <a:r>
                <a:rPr lang="en-US" sz="2400" dirty="0"/>
                <a:t>How About Against Regressions?</a:t>
              </a: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A54BB2D8-FB37-7041-8188-403AC51BF7F0}"/>
                </a:ext>
              </a:extLst>
            </p:cNvPr>
            <p:cNvSpPr/>
            <p:nvPr/>
          </p:nvSpPr>
          <p:spPr>
            <a:xfrm>
              <a:off x="7125525" y="2977950"/>
              <a:ext cx="391724" cy="458243"/>
            </a:xfrm>
            <a:custGeom>
              <a:avLst/>
              <a:gdLst>
                <a:gd name="connsiteX0" fmla="*/ 0 w 339494"/>
                <a:gd name="connsiteY0" fmla="*/ 79429 h 397144"/>
                <a:gd name="connsiteX1" fmla="*/ 169747 w 339494"/>
                <a:gd name="connsiteY1" fmla="*/ 79429 h 397144"/>
                <a:gd name="connsiteX2" fmla="*/ 169747 w 339494"/>
                <a:gd name="connsiteY2" fmla="*/ 0 h 397144"/>
                <a:gd name="connsiteX3" fmla="*/ 339494 w 339494"/>
                <a:gd name="connsiteY3" fmla="*/ 198572 h 397144"/>
                <a:gd name="connsiteX4" fmla="*/ 169747 w 339494"/>
                <a:gd name="connsiteY4" fmla="*/ 397144 h 397144"/>
                <a:gd name="connsiteX5" fmla="*/ 169747 w 339494"/>
                <a:gd name="connsiteY5" fmla="*/ 317715 h 397144"/>
                <a:gd name="connsiteX6" fmla="*/ 0 w 339494"/>
                <a:gd name="connsiteY6" fmla="*/ 317715 h 397144"/>
                <a:gd name="connsiteX7" fmla="*/ 0 w 339494"/>
                <a:gd name="connsiteY7" fmla="*/ 79429 h 397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9494" h="397144">
                  <a:moveTo>
                    <a:pt x="0" y="79429"/>
                  </a:moveTo>
                  <a:lnTo>
                    <a:pt x="169747" y="79429"/>
                  </a:lnTo>
                  <a:lnTo>
                    <a:pt x="169747" y="0"/>
                  </a:lnTo>
                  <a:lnTo>
                    <a:pt x="339494" y="198572"/>
                  </a:lnTo>
                  <a:lnTo>
                    <a:pt x="169747" y="397144"/>
                  </a:lnTo>
                  <a:lnTo>
                    <a:pt x="169747" y="317715"/>
                  </a:lnTo>
                  <a:lnTo>
                    <a:pt x="0" y="317715"/>
                  </a:lnTo>
                  <a:lnTo>
                    <a:pt x="0" y="79429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10387764"/>
                <a:satOff val="-19117"/>
                <a:lumOff val="-10782"/>
                <a:alphaOff val="0"/>
              </a:schemeClr>
            </a:fillRef>
            <a:effectRef idx="0">
              <a:schemeClr val="accent4">
                <a:hueOff val="10387764"/>
                <a:satOff val="-19117"/>
                <a:lumOff val="-10782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91649" rIns="117517" bIns="91649" numCol="1" spcCol="1270" anchor="ctr" anchorCtr="0">
              <a:noAutofit/>
            </a:bodyPr>
            <a:lstStyle/>
            <a:p>
              <a:pPr algn="ctr" defTabSz="71801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615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C6F1568-C314-3346-98D4-814CEDC7B0B7}"/>
                </a:ext>
              </a:extLst>
            </p:cNvPr>
            <p:cNvSpPr/>
            <p:nvPr/>
          </p:nvSpPr>
          <p:spPr>
            <a:xfrm>
              <a:off x="7679852" y="2652744"/>
              <a:ext cx="1847758" cy="1108655"/>
            </a:xfrm>
            <a:prstGeom prst="rect">
              <a:avLst/>
            </a:prstGeom>
            <a:solidFill>
              <a:schemeClr val="tx2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10387764"/>
                <a:satOff val="-19117"/>
                <a:lumOff val="-10782"/>
                <a:alphaOff val="0"/>
              </a:schemeClr>
            </a:fillRef>
            <a:effectRef idx="0">
              <a:schemeClr val="accent4">
                <a:hueOff val="10387764"/>
                <a:satOff val="-19117"/>
                <a:lumOff val="-10782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1602" tIns="111602" rIns="111602" bIns="111602" numCol="1" spcCol="1270" anchor="ctr" anchorCtr="0">
              <a:noAutofit/>
            </a:bodyPr>
            <a:lstStyle/>
            <a:p>
              <a:pPr algn="ctr" defTabSz="92315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>
                  <a:solidFill>
                    <a:schemeClr val="tx1"/>
                  </a:solidFill>
                </a:rPr>
                <a:t>You Should (Strongly) Consider Unit Testing!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58106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26D32F5-1BBC-3E48-B244-918C56E73E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What Does a Database Unit Test Look Like?</a:t>
            </a:r>
            <a:br>
              <a:rPr lang="en-US" dirty="0"/>
            </a:br>
            <a:br>
              <a:rPr lang="en-US" dirty="0"/>
            </a:br>
            <a:r>
              <a:rPr lang="en-US" dirty="0"/>
              <a:t>(AKA Demo Time)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CBFB8F-EF72-FB40-96B1-410D44414599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|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B7E077-D81E-004A-91E3-FB309D631CF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2022 West Monroe Partners | Reproduction and distribution without West Monroe Partners prior consent is prohibited.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5EC98D-5271-CF45-A180-27F8F431123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3405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43294A-7206-2642-9B35-F9A2F11250F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8A2D77F-3491-6104-14A9-4C6BBFF60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OTHER Database Unit Testing Frameworks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0CE7027-231E-2DBF-F426-B37FD86464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3600" dirty="0" err="1"/>
              <a:t>dbUnit</a:t>
            </a:r>
            <a:endParaRPr lang="en-US" sz="3600" dirty="0"/>
          </a:p>
          <a:p>
            <a:r>
              <a:rPr lang="en-US" sz="3600" dirty="0" err="1"/>
              <a:t>DbFit</a:t>
            </a:r>
            <a:endParaRPr lang="en-US" sz="3600" dirty="0"/>
          </a:p>
          <a:p>
            <a:r>
              <a:rPr lang="en-US" sz="3600" dirty="0"/>
              <a:t>SQL Test</a:t>
            </a:r>
          </a:p>
          <a:p>
            <a:r>
              <a:rPr lang="en-US" sz="3600" dirty="0" err="1"/>
              <a:t>NoSQLUnit</a:t>
            </a:r>
            <a:endParaRPr lang="en-US" sz="36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C27D7C-8D9A-64CA-C441-7DE5268604D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US"/>
              <a:t>|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60B0EB-2AA7-8D67-BA9D-A8849114CF9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z="650"/>
              <a:t>© 2022 West Monroe Partners | Reproduction and distribution without West Monroe Partners prior consent is prohibited.</a:t>
            </a:r>
            <a:endParaRPr lang="en-US" sz="1600" baseline="-5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18E985-AEDA-A183-3892-DC18FB6F085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0642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AFD980-26A4-0A4E-8947-866E6CB260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Now That We Have a Framework, Can We Automate This?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344D64-CA3F-0B4B-AE75-DF3F4244455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|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AA8FE6-C2E8-1F45-9463-C671A11DF32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z="650"/>
              <a:t>© 2022 West Monroe Partners | Reproduction and distribution without West Monroe Partners prior consent is prohibited.</a:t>
            </a:r>
            <a:endParaRPr lang="en-US" sz="1600" baseline="-5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25FC4F-1731-5647-818C-D20E22D9FE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2294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466E928-1779-6440-9F12-13F965BAE1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Absolutely!</a:t>
            </a:r>
            <a:br>
              <a:rPr lang="en-US" dirty="0"/>
            </a:br>
            <a:br>
              <a:rPr lang="en-US" dirty="0"/>
            </a:br>
            <a:r>
              <a:rPr lang="en-US" dirty="0"/>
              <a:t>Just Add Your Favorite CI/CD Tool (and Maybe a Dash of PowerShell)!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F30D12-4A30-364E-BEB9-3365D9F6C08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|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DEA856-02D8-1B43-A9CD-579EA992D50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z="650"/>
              <a:t>© 2022 West Monroe Partners | Reproduction and distribution without West Monroe Partners prior consent is prohibited.</a:t>
            </a:r>
            <a:endParaRPr lang="en-US" sz="1600" baseline="-5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D63E78-CEA0-BF45-96E0-5B69259EAC7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8501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536A86-F6C8-E046-81F9-1FE76FB8F4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649EA8-8F41-9D44-9937-85F9FB02E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What About Automation?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D85349-F14F-0E49-A479-82F6A738919D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|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DAF77E-7443-364C-A964-0E37B93049D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 2022 West Monroe Partners | Reproduction and distribution without West Monroe Partners prior consent is prohibited.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7BFA4D-356F-444D-94D3-61BE5628CA5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11" name="Picture 10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97661D3-725A-FA46-B12A-C8BF8F831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713401"/>
            <a:ext cx="4241800" cy="2298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0159E9A-58BE-C947-A0F1-0D8CF6B9C7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0" y="1868194"/>
            <a:ext cx="6846176" cy="845207"/>
          </a:xfrm>
          <a:prstGeom prst="rect">
            <a:avLst/>
          </a:prstGeom>
        </p:spPr>
      </p:pic>
      <p:pic>
        <p:nvPicPr>
          <p:cNvPr id="15" name="Picture 14" descr="Graphical user interface, text, letter&#10;&#10;Description automatically generated">
            <a:extLst>
              <a:ext uri="{FF2B5EF4-FFF2-40B4-BE49-F238E27FC236}">
                <a16:creationId xmlns:a16="http://schemas.microsoft.com/office/drawing/2014/main" id="{37D74FAF-E803-684D-AE17-5375C66051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8243" y="2754468"/>
            <a:ext cx="6582323" cy="1391931"/>
          </a:xfrm>
          <a:prstGeom prst="rect">
            <a:avLst/>
          </a:prstGeom>
        </p:spPr>
      </p:pic>
      <p:pic>
        <p:nvPicPr>
          <p:cNvPr id="17" name="Picture 16" descr="Application&#10;&#10;Description automatically generated with medium confidence">
            <a:extLst>
              <a:ext uri="{FF2B5EF4-FFF2-40B4-BE49-F238E27FC236}">
                <a16:creationId xmlns:a16="http://schemas.microsoft.com/office/drawing/2014/main" id="{BB3A280A-1A2B-3442-A821-EDEFFEA039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4848" y="4187466"/>
            <a:ext cx="5967552" cy="2283175"/>
          </a:xfrm>
          <a:prstGeom prst="rect">
            <a:avLst/>
          </a:prstGeom>
        </p:spPr>
      </p:pic>
      <p:sp>
        <p:nvSpPr>
          <p:cNvPr id="18" name="Right Arrow 17">
            <a:extLst>
              <a:ext uri="{FF2B5EF4-FFF2-40B4-BE49-F238E27FC236}">
                <a16:creationId xmlns:a16="http://schemas.microsoft.com/office/drawing/2014/main" id="{26E14ABA-6741-894E-A549-035C97171880}"/>
              </a:ext>
            </a:extLst>
          </p:cNvPr>
          <p:cNvSpPr/>
          <p:nvPr/>
        </p:nvSpPr>
        <p:spPr>
          <a:xfrm rot="20713222">
            <a:off x="4136053" y="2401703"/>
            <a:ext cx="959523" cy="694141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E41FAE46-51EB-E040-9DED-A348D2A38960}"/>
              </a:ext>
            </a:extLst>
          </p:cNvPr>
          <p:cNvSpPr/>
          <p:nvPr/>
        </p:nvSpPr>
        <p:spPr>
          <a:xfrm>
            <a:off x="4281543" y="3339910"/>
            <a:ext cx="900057" cy="694141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69208C2C-F0D8-7C42-A3D7-EF1EF03C25F5}"/>
              </a:ext>
            </a:extLst>
          </p:cNvPr>
          <p:cNvSpPr/>
          <p:nvPr/>
        </p:nvSpPr>
        <p:spPr>
          <a:xfrm rot="916685">
            <a:off x="4256473" y="4397108"/>
            <a:ext cx="957903" cy="694141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20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EE13CB7-4D3C-064B-A425-187284F4FF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096DE7-DBB5-8941-98BD-F612337EA3D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|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6A4C66-4DE6-C643-9C79-9AB2BD11A9F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z="650"/>
              <a:t>© 2022 West Monroe Partners | Reproduction and distribution without West Monroe Partners prior consent is prohibited.</a:t>
            </a:r>
            <a:endParaRPr lang="en-US" sz="1600" baseline="-5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A673B5-09FD-1245-91C7-B778E7D4A2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7172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E2A22B3-39B7-C14D-8432-6E9CC62ED4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8A6F5572-3B36-D544-B778-25312E3F1A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danielmallott</a:t>
            </a:r>
            <a:endParaRPr lang="en-US" dirty="0"/>
          </a:p>
          <a:p>
            <a:r>
              <a:rPr lang="en-US" dirty="0" err="1"/>
              <a:t>linkedin.com</a:t>
            </a:r>
            <a:r>
              <a:rPr lang="en-US" dirty="0"/>
              <a:t>/in/</a:t>
            </a:r>
            <a:r>
              <a:rPr lang="en-US" dirty="0" err="1"/>
              <a:t>danielmallott</a:t>
            </a:r>
            <a:endParaRPr lang="en-US" dirty="0"/>
          </a:p>
          <a:p>
            <a:r>
              <a:rPr lang="en-US" dirty="0" err="1"/>
              <a:t>dmallott@westmonroe.com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3F7690-F32E-B049-9194-2E2AE944FDC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1987213" y="6381750"/>
            <a:ext cx="204787" cy="365125"/>
          </a:xfrm>
        </p:spPr>
        <p:txBody>
          <a:bodyPr/>
          <a:lstStyle/>
          <a:p>
            <a:r>
              <a:rPr lang="en-US"/>
              <a:t>|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24E190-E4D7-434C-B70E-CDDDEF1FE0E9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7545388" y="6381750"/>
            <a:ext cx="4646612" cy="365125"/>
          </a:xfrm>
        </p:spPr>
        <p:txBody>
          <a:bodyPr/>
          <a:lstStyle/>
          <a:p>
            <a:r>
              <a:rPr lang="en-US" sz="650"/>
              <a:t>© 2022 West Monroe Partners | Reproduction and distribution without West Monroe Partners prior consent is prohibited.</a:t>
            </a:r>
            <a:endParaRPr lang="en-US" sz="1600" baseline="-5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9A10DB-2734-5241-9478-2F406D1B2AA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50675" y="6381750"/>
            <a:ext cx="441325" cy="365125"/>
          </a:xfrm>
        </p:spPr>
        <p:txBody>
          <a:bodyPr/>
          <a:lstStyle/>
          <a:p>
            <a:fld id="{E1123682-AE52-6D45-865E-F1EB3AE0E340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63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828516-685D-1929-E34E-7FF86586B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|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8F6DAA-0237-2BFB-DC62-221EC958C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650"/>
              <a:t>© 2022 West Monroe Partners | Reproduction and distribution without West Monroe Partners prior consent is prohibited.</a:t>
            </a:r>
            <a:endParaRPr lang="en-US" sz="16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B21343-BCDA-9947-D92F-22B1C9BE0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F24AD32-8D3B-1C90-A2D0-71476F6A9B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8144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Picture of the talk's author - Dan Mallott">
            <a:extLst>
              <a:ext uri="{FF2B5EF4-FFF2-40B4-BE49-F238E27FC236}">
                <a16:creationId xmlns:a16="http://schemas.microsoft.com/office/drawing/2014/main" id="{302C508D-2A8C-9846-94C0-417934E2D06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13537" r="13537"/>
          <a:stretch>
            <a:fillRect/>
          </a:stretch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D6E45771-A405-FA49-BE43-7D7CB7DF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Dan </a:t>
            </a:r>
            <a:r>
              <a:rPr lang="en-US" dirty="0" err="1"/>
              <a:t>Mallott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A1CD173-351A-834A-8C1F-17796A7BA62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Senior Principal in Product Engineering at West Monroe</a:t>
            </a:r>
          </a:p>
          <a:p>
            <a:r>
              <a:rPr lang="en-US" dirty="0"/>
              <a:t>Based in Chicago, USA</a:t>
            </a:r>
          </a:p>
          <a:p>
            <a:r>
              <a:rPr lang="en-US" dirty="0"/>
              <a:t>&gt; 10 years experience as a DBA and Developer</a:t>
            </a:r>
          </a:p>
          <a:p>
            <a:r>
              <a:rPr lang="en-US" dirty="0"/>
              <a:t>Mostly Microsoft technologies (.NET, SQL Server, Azure)</a:t>
            </a:r>
          </a:p>
          <a:p>
            <a:r>
              <a:rPr lang="en-US" dirty="0"/>
              <a:t>Ice Hockey Official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EE912F-A277-D44A-81A1-A74CABCC4FB2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US"/>
              <a:t>|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F7C357-9380-144F-A4F6-6B964608975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z="650"/>
              <a:t>© 2022 West Monroe Partners | Reproduction and distribution without West Monroe Partners prior consent is prohibited.</a:t>
            </a:r>
            <a:endParaRPr lang="en-US" sz="1600" baseline="-5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8406D0-AB76-DE43-B01A-DA2DCEC6753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904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018076-2D15-9E44-8322-252C8E6B19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C264331-11F5-DC44-A8A8-C2DA02E77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What is Unit Testing?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1B40A0-ED83-9A4E-AFB0-86E1AEA29FE1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|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9BEDCD-7446-9A42-9BEA-F01EEBC236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 2022 West Monroe Partners | Reproduction and distribution without West Monroe Partners prior consent is prohibited.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806F66-2403-354E-91F5-2317BA94D39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8" name="Rounded Rectangular Callout 20">
            <a:extLst>
              <a:ext uri="{FF2B5EF4-FFF2-40B4-BE49-F238E27FC236}">
                <a16:creationId xmlns:a16="http://schemas.microsoft.com/office/drawing/2014/main" id="{D468EA49-A714-D74D-ABDB-66D8DFEFDD11}"/>
              </a:ext>
            </a:extLst>
          </p:cNvPr>
          <p:cNvSpPr/>
          <p:nvPr/>
        </p:nvSpPr>
        <p:spPr bwMode="auto">
          <a:xfrm>
            <a:off x="609600" y="1828800"/>
            <a:ext cx="4927600" cy="2202652"/>
          </a:xfrm>
          <a:prstGeom prst="wedgeRectCallout">
            <a:avLst>
              <a:gd name="adj1" fmla="val 3228"/>
              <a:gd name="adj2" fmla="val 68810"/>
            </a:avLst>
          </a:prstGeom>
          <a:solidFill>
            <a:schemeClr val="tx2"/>
          </a:solidFill>
          <a:ln w="254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05508" tIns="52754" rIns="105508" bIns="52754" numCol="1" rtlCol="0" anchor="t" anchorCtr="0" compatLnSpc="1">
            <a:prstTxWarp prst="textNoShape">
              <a:avLst/>
            </a:prstTxWarp>
          </a:bodyPr>
          <a:lstStyle/>
          <a:p>
            <a:pPr defTabSz="904538">
              <a:defRPr/>
            </a:pPr>
            <a:r>
              <a:rPr lang="en-US" altLang="ko-KR" kern="0" dirty="0">
                <a:solidFill>
                  <a:schemeClr val="bg2"/>
                </a:solidFill>
                <a:ea typeface="Gulim" pitchFamily="34" charset="-127"/>
              </a:rPr>
              <a:t>In computer programming, unit testing is a software testing method by which individual unit of source code – sets of one or more computer program modules together with associated control data, usage procedures, and operating procedures – are tested to determine whether they are fit for use.</a:t>
            </a:r>
          </a:p>
          <a:p>
            <a:pPr defTabSz="904538">
              <a:defRPr/>
            </a:pPr>
            <a:endParaRPr lang="en-US" sz="1731" i="1" kern="0" dirty="0">
              <a:solidFill>
                <a:schemeClr val="bg2"/>
              </a:solidFill>
              <a:latin typeface="Calibri"/>
            </a:endParaRPr>
          </a:p>
        </p:txBody>
      </p:sp>
      <p:sp>
        <p:nvSpPr>
          <p:cNvPr id="9" name="Rounded Rectangular Callout 20">
            <a:extLst>
              <a:ext uri="{FF2B5EF4-FFF2-40B4-BE49-F238E27FC236}">
                <a16:creationId xmlns:a16="http://schemas.microsoft.com/office/drawing/2014/main" id="{E162A7F1-C089-1B45-8377-E1A3671FC855}"/>
              </a:ext>
            </a:extLst>
          </p:cNvPr>
          <p:cNvSpPr/>
          <p:nvPr/>
        </p:nvSpPr>
        <p:spPr bwMode="auto">
          <a:xfrm>
            <a:off x="6500062" y="3401475"/>
            <a:ext cx="5082338" cy="1353570"/>
          </a:xfrm>
          <a:prstGeom prst="wedgeRectCallout">
            <a:avLst>
              <a:gd name="adj1" fmla="val 30"/>
              <a:gd name="adj2" fmla="val 69924"/>
            </a:avLst>
          </a:prstGeom>
          <a:solidFill>
            <a:schemeClr val="tx2"/>
          </a:solidFill>
          <a:ln w="254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05508" tIns="52754" rIns="105508" bIns="52754" numCol="1" rtlCol="0" anchor="t" anchorCtr="0" compatLnSpc="1">
            <a:prstTxWarp prst="textNoShape">
              <a:avLst/>
            </a:prstTxWarp>
          </a:bodyPr>
          <a:lstStyle/>
          <a:p>
            <a:pPr defTabSz="904538">
              <a:defRPr/>
            </a:pPr>
            <a:r>
              <a:rPr lang="en-US" altLang="ko-KR" kern="0" dirty="0">
                <a:solidFill>
                  <a:schemeClr val="bg2"/>
                </a:solidFill>
                <a:ea typeface="Gulim" pitchFamily="34" charset="-127"/>
              </a:rPr>
              <a:t>A unit test is a way of testing a unit – the smallest piece of code that can be logically isolated in a system. </a:t>
            </a:r>
          </a:p>
        </p:txBody>
      </p:sp>
      <p:sp>
        <p:nvSpPr>
          <p:cNvPr id="10" name="Rounded Rectangular Callout 20">
            <a:extLst>
              <a:ext uri="{FF2B5EF4-FFF2-40B4-BE49-F238E27FC236}">
                <a16:creationId xmlns:a16="http://schemas.microsoft.com/office/drawing/2014/main" id="{64663A99-D3EB-3340-9C87-DB7629961C3D}"/>
              </a:ext>
            </a:extLst>
          </p:cNvPr>
          <p:cNvSpPr/>
          <p:nvPr/>
        </p:nvSpPr>
        <p:spPr bwMode="auto">
          <a:xfrm>
            <a:off x="6096000" y="1828800"/>
            <a:ext cx="5486400" cy="1155700"/>
          </a:xfrm>
          <a:prstGeom prst="wedgeRectCallout">
            <a:avLst>
              <a:gd name="adj1" fmla="val -1408"/>
              <a:gd name="adj2" fmla="val 72151"/>
            </a:avLst>
          </a:prstGeom>
          <a:solidFill>
            <a:schemeClr val="tx2"/>
          </a:solidFill>
          <a:ln w="254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05508" tIns="52754" rIns="105508" bIns="52754" numCol="1" rtlCol="0" anchor="t" anchorCtr="0" compatLnSpc="1">
            <a:prstTxWarp prst="textNoShape">
              <a:avLst/>
            </a:prstTxWarp>
          </a:bodyPr>
          <a:lstStyle/>
          <a:p>
            <a:pPr defTabSz="904538">
              <a:defRPr/>
            </a:pPr>
            <a:r>
              <a:rPr lang="en-US" altLang="ko-KR" kern="0" dirty="0">
                <a:solidFill>
                  <a:schemeClr val="bg2"/>
                </a:solidFill>
                <a:ea typeface="Gulim" pitchFamily="34" charset="-127"/>
              </a:rPr>
              <a:t>A Unit Test is an automated piece of code that invokes a unit of work in a system and then checks a single assumption about the behavior of that unit of work.</a:t>
            </a:r>
          </a:p>
        </p:txBody>
      </p:sp>
      <p:sp>
        <p:nvSpPr>
          <p:cNvPr id="11" name="Rounded Rectangular Callout 20">
            <a:extLst>
              <a:ext uri="{FF2B5EF4-FFF2-40B4-BE49-F238E27FC236}">
                <a16:creationId xmlns:a16="http://schemas.microsoft.com/office/drawing/2014/main" id="{7EBE541E-E33C-6B41-AF98-37865A10AAD1}"/>
              </a:ext>
            </a:extLst>
          </p:cNvPr>
          <p:cNvSpPr/>
          <p:nvPr/>
        </p:nvSpPr>
        <p:spPr bwMode="auto">
          <a:xfrm>
            <a:off x="609600" y="4920145"/>
            <a:ext cx="5486400" cy="1059367"/>
          </a:xfrm>
          <a:prstGeom prst="wedgeRectCallout">
            <a:avLst>
              <a:gd name="adj1" fmla="val -2960"/>
              <a:gd name="adj2" fmla="val 84316"/>
            </a:avLst>
          </a:prstGeom>
          <a:solidFill>
            <a:schemeClr val="tx2"/>
          </a:solidFill>
          <a:ln w="254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05508" tIns="52754" rIns="105508" bIns="52754" numCol="1" rtlCol="0" anchor="t" anchorCtr="0" compatLnSpc="1">
            <a:prstTxWarp prst="textNoShape">
              <a:avLst/>
            </a:prstTxWarp>
          </a:bodyPr>
          <a:lstStyle/>
          <a:p>
            <a:pPr defTabSz="904538">
              <a:buClr>
                <a:srgbClr val="003D6A"/>
              </a:buClr>
              <a:defRPr/>
            </a:pPr>
            <a:r>
              <a:rPr lang="en-US" kern="0" dirty="0">
                <a:solidFill>
                  <a:schemeClr val="bg2"/>
                </a:solidFill>
              </a:rPr>
              <a:t>Unit Testing, also known as Component Testing, is a level of software testing where individual units/components of a software are tested</a:t>
            </a:r>
          </a:p>
        </p:txBody>
      </p:sp>
    </p:spTree>
    <p:extLst>
      <p:ext uri="{BB962C8B-B14F-4D97-AF65-F5344CB8AC3E}">
        <p14:creationId xmlns:p14="http://schemas.microsoft.com/office/powerpoint/2010/main" val="1429200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FB97C48-B4F7-AC42-B3D6-E901F6725B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3E0A96-6E28-114C-B46E-A5D369C4A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Why Unit Testing? Why Not Unit Testing?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A5829F-A735-364F-B6E7-8FFEC0C3E77B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|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4E59E2-DCD4-5F4A-92DC-EAB803F6A574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 2022 West Monroe Partners | Reproduction and distribution without West Monroe Partners prior consent is prohibited.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C31503-A937-114C-BCBD-DAA6D98D882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117C1AC-8D77-764D-8DBB-8941D18600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4062" y="1645920"/>
            <a:ext cx="4062458" cy="544025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dist="88900" dir="2700000" algn="tl" rotWithShape="0">
              <a:schemeClr val="tx2"/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40" tIns="105508" rIns="91440" bIns="105508" anchor="ctr"/>
          <a:lstStyle/>
          <a:p>
            <a:pPr algn="ctr"/>
            <a:r>
              <a:rPr lang="en-GB" sz="2800" b="1" dirty="0">
                <a:ea typeface="+mn-lt"/>
                <a:cs typeface="+mn-lt"/>
              </a:rPr>
              <a:t>Why Unit Testing?</a:t>
            </a:r>
            <a:endParaRPr lang="en-US" sz="3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D7FF95C-6205-5E46-BA5A-EF103BAFC1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4772" y="2366772"/>
            <a:ext cx="4081038" cy="36280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105508" rIns="91440" bIns="105508" anchor="t"/>
          <a:lstStyle/>
          <a:p>
            <a:pPr marL="285750" indent="-285750">
              <a:buFont typeface="Arial"/>
              <a:buChar char="•"/>
            </a:pPr>
            <a:r>
              <a:rPr lang="en-US" sz="2000" dirty="0">
                <a:cs typeface="Calibri" panose="020F0502020204030204"/>
              </a:rPr>
              <a:t>Find logical issues early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cs typeface="Calibri" panose="020F0502020204030204"/>
              </a:rPr>
              <a:t>Creates a code contract that protects against changes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cs typeface="Calibri" panose="020F0502020204030204"/>
              </a:rPr>
              <a:t>Ensures adherence to acceptance criteria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cs typeface="Calibri" panose="020F0502020204030204"/>
              </a:rPr>
              <a:t>Provides living documentation of how the code is meant to be consumed</a:t>
            </a:r>
          </a:p>
          <a:p>
            <a:pPr marL="285750" indent="-285750">
              <a:buFont typeface="Arial"/>
              <a:buChar char="•"/>
            </a:pPr>
            <a:endParaRPr lang="en-US" sz="2000" dirty="0">
              <a:cs typeface="Calibri" panose="020F0502020204030204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A4F48-F380-FF48-9332-FBBA72D04A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6901" y="2366772"/>
            <a:ext cx="4081038" cy="36280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105508" rIns="91440" bIns="105508" anchor="t"/>
          <a:lstStyle/>
          <a:p>
            <a:pPr marL="285750" indent="-285750" defTabSz="1055035" eaLnBrk="0" hangingPunct="0">
              <a:lnSpc>
                <a:spcPct val="110000"/>
              </a:lnSpc>
              <a:buFont typeface="Arial,Sans-Serif" panose="020B0604020202020204" pitchFamily="34" charset="0"/>
              <a:buChar char="•"/>
              <a:defRPr/>
            </a:pPr>
            <a:r>
              <a:rPr lang="en-US" sz="2000" dirty="0">
                <a:cs typeface="Calibri" panose="020F0502020204030204"/>
              </a:rPr>
              <a:t>Does not catch integration issues</a:t>
            </a:r>
          </a:p>
          <a:p>
            <a:pPr marL="285750" indent="-285750" defTabSz="1055035">
              <a:lnSpc>
                <a:spcPct val="110000"/>
              </a:lnSpc>
              <a:buFont typeface="Arial,Sans-Serif" panose="020B0604020202020204" pitchFamily="34" charset="0"/>
              <a:buChar char="•"/>
              <a:defRPr/>
            </a:pPr>
            <a:r>
              <a:rPr lang="en-US" sz="2000" dirty="0">
                <a:cs typeface="Calibri" panose="020F0502020204030204"/>
              </a:rPr>
              <a:t>Can be difficult to set up realistic unit tests</a:t>
            </a:r>
          </a:p>
          <a:p>
            <a:pPr marL="285750" indent="-285750" defTabSz="1055035">
              <a:lnSpc>
                <a:spcPct val="110000"/>
              </a:lnSpc>
              <a:buFont typeface="Arial,Sans-Serif" panose="020B0604020202020204" pitchFamily="34" charset="0"/>
              <a:buChar char="•"/>
              <a:defRPr/>
            </a:pPr>
            <a:r>
              <a:rPr lang="en-US" sz="2000" dirty="0">
                <a:cs typeface="Calibri" panose="020F0502020204030204"/>
              </a:rPr>
              <a:t>Adds extra development effort – sometimes more than twice as much as the initial code</a:t>
            </a:r>
          </a:p>
          <a:p>
            <a:pPr marL="285750" indent="-285750" defTabSz="1055035">
              <a:lnSpc>
                <a:spcPct val="110000"/>
              </a:lnSpc>
              <a:buFont typeface="Arial,Sans-Serif" panose="020B0604020202020204" pitchFamily="34" charset="0"/>
              <a:buChar char="•"/>
              <a:defRPr/>
            </a:pPr>
            <a:r>
              <a:rPr lang="en-US" sz="2000" dirty="0">
                <a:cs typeface="Calibri" panose="020F0502020204030204"/>
              </a:rPr>
              <a:t>Requires tests to be run to be effective</a:t>
            </a:r>
            <a:endParaRPr lang="is-IS" sz="2000" dirty="0">
              <a:cs typeface="Calibri" panose="020F0502020204030204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97B687C-3964-624E-B17F-96C9FD7EF3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6191" y="1645920"/>
            <a:ext cx="4062458" cy="544025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dist="88900" dir="2700000" algn="tl" rotWithShape="0">
              <a:schemeClr val="tx2"/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40" tIns="105508" rIns="91440" bIns="105508" anchor="ctr"/>
          <a:lstStyle/>
          <a:p>
            <a:pPr algn="ctr"/>
            <a:r>
              <a:rPr lang="en-GB" sz="2800" b="1" dirty="0">
                <a:ea typeface="+mn-lt"/>
                <a:cs typeface="+mn-lt"/>
              </a:rPr>
              <a:t>Why Not Unit Testing?</a:t>
            </a:r>
            <a:endParaRPr lang="en-US" sz="3200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065392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1">
            <a:extLst>
              <a:ext uri="{FF2B5EF4-FFF2-40B4-BE49-F238E27FC236}">
                <a16:creationId xmlns:a16="http://schemas.microsoft.com/office/drawing/2014/main" id="{FE73C82B-F84B-5D4C-839B-E164E5423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850" y="5569778"/>
            <a:ext cx="10297550" cy="675909"/>
          </a:xfrm>
          <a:prstGeom prst="rect">
            <a:avLst/>
          </a:prstGeom>
          <a:ln>
            <a:solidFill>
              <a:schemeClr val="bg2"/>
            </a:solidFill>
            <a:miter lim="800000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tIns="105508" bIns="105508" anchor="ctr"/>
          <a:lstStyle/>
          <a:p>
            <a:pPr defTabSz="904538">
              <a:lnSpc>
                <a:spcPct val="90000"/>
              </a:lnSpc>
              <a:spcBef>
                <a:spcPct val="20000"/>
              </a:spcBef>
              <a:buClr>
                <a:srgbClr val="F9AB26"/>
              </a:buClr>
              <a:buSzPct val="70000"/>
            </a:pPr>
            <a:r>
              <a:rPr lang="en-US" sz="3200" dirty="0">
                <a:solidFill>
                  <a:schemeClr val="tx1"/>
                </a:solidFill>
              </a:rPr>
              <a:t>Unit Tests are </a:t>
            </a:r>
            <a:r>
              <a:rPr lang="en-US" sz="3200" b="1" i="1" u="sng" dirty="0">
                <a:solidFill>
                  <a:schemeClr val="accent5"/>
                </a:solidFill>
              </a:rPr>
              <a:t>fast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3C380-6C36-1F43-87C5-78CD2503B9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1E4F7A-B821-C349-B0D3-0B1070D16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What Are The Characteristics of Unit Tests?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BC3489-FED2-E249-8129-54E2479BED26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|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025109-14A6-2844-8CF1-53F95C3D7F6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 2022 West Monroe Partners | Reproduction and distribution without West Monroe Partners prior consent is prohibited.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7760BC-217B-3845-8EA5-D1D6AFA7EA0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70A881D7-B35C-964C-80AD-4DD9D69C7A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850" y="2430692"/>
            <a:ext cx="10297550" cy="675909"/>
          </a:xfrm>
          <a:prstGeom prst="rect">
            <a:avLst/>
          </a:prstGeom>
          <a:ln>
            <a:solidFill>
              <a:schemeClr val="bg2"/>
            </a:solidFill>
            <a:miter lim="800000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tIns="105508" bIns="105508" anchor="ctr"/>
          <a:lstStyle/>
          <a:p>
            <a:pPr defTabSz="904538">
              <a:lnSpc>
                <a:spcPct val="90000"/>
              </a:lnSpc>
              <a:spcBef>
                <a:spcPct val="20000"/>
              </a:spcBef>
              <a:buClr>
                <a:srgbClr val="F9AB26"/>
              </a:buClr>
              <a:buSzPct val="70000"/>
            </a:pPr>
            <a:r>
              <a:rPr lang="en-US" sz="3200" dirty="0">
                <a:solidFill>
                  <a:schemeClr val="tx1"/>
                </a:solidFill>
              </a:rPr>
              <a:t>Unit Tests are </a:t>
            </a:r>
            <a:r>
              <a:rPr lang="en-US" sz="3200" b="1" i="1" u="sng" dirty="0">
                <a:solidFill>
                  <a:schemeClr val="accent5"/>
                </a:solidFill>
              </a:rPr>
              <a:t>granular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CA5B1749-36B5-4F42-A8FF-20A2D8CAEB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430692"/>
            <a:ext cx="675249" cy="675909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5508" bIns="105508" anchor="ctr"/>
          <a:lstStyle/>
          <a:p>
            <a:pPr algn="ctr" eaLnBrk="0" hangingPunct="0"/>
            <a:r>
              <a:rPr lang="en-US" sz="3200" b="1">
                <a:solidFill>
                  <a:srgbClr val="FFFFFF"/>
                </a:solidFill>
              </a:rPr>
              <a:t>2</a:t>
            </a: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88E10B9C-05A1-4E46-BE59-24D24DD244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850" y="3215464"/>
            <a:ext cx="10297550" cy="675909"/>
          </a:xfrm>
          <a:prstGeom prst="rect">
            <a:avLst/>
          </a:prstGeom>
          <a:ln>
            <a:solidFill>
              <a:schemeClr val="bg2"/>
            </a:solidFill>
            <a:miter lim="800000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tIns="105508" bIns="105508" anchor="ctr"/>
          <a:lstStyle/>
          <a:p>
            <a:pPr defTabSz="904538">
              <a:lnSpc>
                <a:spcPct val="90000"/>
              </a:lnSpc>
              <a:spcBef>
                <a:spcPct val="20000"/>
              </a:spcBef>
              <a:buClr>
                <a:srgbClr val="F9AB26"/>
              </a:buClr>
              <a:buSzPct val="70000"/>
            </a:pPr>
            <a:r>
              <a:rPr lang="en-US" sz="3200" dirty="0">
                <a:solidFill>
                  <a:schemeClr val="tx1"/>
                </a:solidFill>
              </a:rPr>
              <a:t>Unit Tests </a:t>
            </a:r>
            <a:r>
              <a:rPr lang="en-US" sz="3200" b="1" i="1" u="sng" dirty="0">
                <a:solidFill>
                  <a:schemeClr val="accent5"/>
                </a:solidFill>
              </a:rPr>
              <a:t>isolate</a:t>
            </a:r>
            <a:r>
              <a:rPr lang="en-US" sz="3200" dirty="0">
                <a:solidFill>
                  <a:schemeClr val="tx1"/>
                </a:solidFill>
              </a:rPr>
              <a:t> their target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F991115F-3AD7-B24D-94F3-8A69DA0D68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3215464"/>
            <a:ext cx="675249" cy="675909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5508" bIns="105508" anchor="ctr"/>
          <a:lstStyle/>
          <a:p>
            <a:pPr algn="ctr" eaLnBrk="0" hangingPunct="0"/>
            <a:r>
              <a:rPr lang="en-US" sz="3200" b="1">
                <a:solidFill>
                  <a:srgbClr val="FFFFFF"/>
                </a:solidFill>
              </a:rPr>
              <a:t>3</a:t>
            </a: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4D62AC0C-CDDD-D748-9D05-1662AE8F01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850" y="4000236"/>
            <a:ext cx="10297550" cy="675909"/>
          </a:xfrm>
          <a:prstGeom prst="rect">
            <a:avLst/>
          </a:prstGeom>
          <a:ln>
            <a:solidFill>
              <a:schemeClr val="bg2"/>
            </a:solidFill>
            <a:miter lim="800000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tIns="105508" bIns="105508" anchor="ctr"/>
          <a:lstStyle/>
          <a:p>
            <a:pPr defTabSz="904538">
              <a:lnSpc>
                <a:spcPct val="90000"/>
              </a:lnSpc>
              <a:spcBef>
                <a:spcPct val="20000"/>
              </a:spcBef>
              <a:buClr>
                <a:srgbClr val="F9AB26"/>
              </a:buClr>
              <a:buSzPct val="70000"/>
            </a:pPr>
            <a:r>
              <a:rPr lang="en-US" sz="3200" dirty="0">
                <a:solidFill>
                  <a:schemeClr val="tx1"/>
                </a:solidFill>
              </a:rPr>
              <a:t>Unit Tests are </a:t>
            </a:r>
            <a:r>
              <a:rPr lang="en-US" sz="3200" b="1" i="1" u="sng" dirty="0">
                <a:solidFill>
                  <a:schemeClr val="accent5"/>
                </a:solidFill>
              </a:rPr>
              <a:t>deterministic</a:t>
            </a:r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F98D3015-9D35-8C43-84D5-81F44905D3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4000236"/>
            <a:ext cx="675249" cy="675909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5508" bIns="105508" anchor="ctr"/>
          <a:lstStyle/>
          <a:p>
            <a:pPr algn="ctr" eaLnBrk="0" hangingPunct="0"/>
            <a:r>
              <a:rPr lang="en-US" sz="3200" b="1">
                <a:solidFill>
                  <a:srgbClr val="FFFFFF"/>
                </a:solidFill>
              </a:rPr>
              <a:t>4</a:t>
            </a:r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B25218C3-2EBA-0C41-89FF-C2144F6493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850" y="4785008"/>
            <a:ext cx="10297550" cy="675909"/>
          </a:xfrm>
          <a:prstGeom prst="rect">
            <a:avLst/>
          </a:prstGeom>
          <a:ln>
            <a:solidFill>
              <a:schemeClr val="bg2"/>
            </a:solidFill>
            <a:miter lim="800000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tIns="105508" bIns="105508" anchor="ctr"/>
          <a:lstStyle/>
          <a:p>
            <a:pPr defTabSz="904538">
              <a:lnSpc>
                <a:spcPct val="90000"/>
              </a:lnSpc>
              <a:spcBef>
                <a:spcPct val="20000"/>
              </a:spcBef>
              <a:buClr>
                <a:srgbClr val="F9AB26"/>
              </a:buClr>
              <a:buSzPct val="70000"/>
            </a:pPr>
            <a:r>
              <a:rPr lang="en-US" sz="3200" dirty="0">
                <a:solidFill>
                  <a:schemeClr val="tx1"/>
                </a:solidFill>
              </a:rPr>
              <a:t>Unit Tests are </a:t>
            </a:r>
            <a:r>
              <a:rPr lang="en-US" sz="3200" b="1" i="1" u="sng" dirty="0">
                <a:solidFill>
                  <a:schemeClr val="accent5"/>
                </a:solidFill>
              </a:rPr>
              <a:t>independent</a:t>
            </a:r>
          </a:p>
        </p:txBody>
      </p:sp>
      <p:sp>
        <p:nvSpPr>
          <p:cNvPr id="15" name="Rectangle 10">
            <a:extLst>
              <a:ext uri="{FF2B5EF4-FFF2-40B4-BE49-F238E27FC236}">
                <a16:creationId xmlns:a16="http://schemas.microsoft.com/office/drawing/2014/main" id="{796DD4FF-C58A-8A45-9B23-BDD20F1AE2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4785008"/>
            <a:ext cx="675249" cy="675909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5508" bIns="105508" anchor="ctr"/>
          <a:lstStyle/>
          <a:p>
            <a:pPr algn="ctr" eaLnBrk="0" hangingPunct="0"/>
            <a:r>
              <a:rPr lang="en-US" sz="3200" b="1">
                <a:solidFill>
                  <a:srgbClr val="FFFFFF"/>
                </a:solidFill>
              </a:rPr>
              <a:t>5</a:t>
            </a:r>
          </a:p>
        </p:txBody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8B9F9C8F-F904-B541-898B-FC33A49A56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5569778"/>
            <a:ext cx="675249" cy="675909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5508" bIns="105508" anchor="ctr"/>
          <a:lstStyle/>
          <a:p>
            <a:pPr algn="ctr" eaLnBrk="0" hangingPunct="0"/>
            <a:r>
              <a:rPr lang="en-US" sz="3200" b="1">
                <a:solidFill>
                  <a:srgbClr val="FFFFFF"/>
                </a:solidFill>
              </a:rPr>
              <a:t>6</a:t>
            </a:r>
          </a:p>
        </p:txBody>
      </p:sp>
      <p:sp>
        <p:nvSpPr>
          <p:cNvPr id="18" name="Rectangle 15">
            <a:extLst>
              <a:ext uri="{FF2B5EF4-FFF2-40B4-BE49-F238E27FC236}">
                <a16:creationId xmlns:a16="http://schemas.microsoft.com/office/drawing/2014/main" id="{5CF7E976-1B98-8C43-A0CD-EA80B0E158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850" y="1645920"/>
            <a:ext cx="10297550" cy="675909"/>
          </a:xfrm>
          <a:prstGeom prst="rect">
            <a:avLst/>
          </a:prstGeom>
          <a:ln>
            <a:solidFill>
              <a:schemeClr val="bg2"/>
            </a:solidFill>
            <a:miter lim="800000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tIns="105508" bIns="105508" anchor="ctr"/>
          <a:lstStyle/>
          <a:p>
            <a:pPr defTabSz="904538">
              <a:lnSpc>
                <a:spcPct val="90000"/>
              </a:lnSpc>
              <a:spcBef>
                <a:spcPct val="20000"/>
              </a:spcBef>
              <a:buClr>
                <a:srgbClr val="F9AB26"/>
              </a:buClr>
              <a:buSzPct val="70000"/>
            </a:pPr>
            <a:r>
              <a:rPr lang="en-US" sz="3200" dirty="0">
                <a:solidFill>
                  <a:schemeClr val="tx1"/>
                </a:solidFill>
              </a:rPr>
              <a:t>Unit Tests are </a:t>
            </a:r>
            <a:r>
              <a:rPr lang="en-US" sz="3200" b="1" i="1" u="sng" dirty="0">
                <a:solidFill>
                  <a:schemeClr val="accent5"/>
                </a:solidFill>
              </a:rPr>
              <a:t>automated</a:t>
            </a:r>
          </a:p>
        </p:txBody>
      </p:sp>
      <p:sp>
        <p:nvSpPr>
          <p:cNvPr id="19" name="Rectangle 16">
            <a:extLst>
              <a:ext uri="{FF2B5EF4-FFF2-40B4-BE49-F238E27FC236}">
                <a16:creationId xmlns:a16="http://schemas.microsoft.com/office/drawing/2014/main" id="{0032CC64-A3FA-B547-A962-2EDA006D23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1645920"/>
            <a:ext cx="675249" cy="675909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5508" bIns="105508" anchor="ctr"/>
          <a:lstStyle/>
          <a:p>
            <a:pPr algn="ctr" eaLnBrk="0" hangingPunct="0"/>
            <a:r>
              <a:rPr lang="en-US" sz="3200" b="1">
                <a:solidFill>
                  <a:srgbClr val="FFFFFF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8980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6E3ACE5-E176-454E-931C-BDC22E679B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So, What Does a Unit Test </a:t>
            </a:r>
            <a:r>
              <a:rPr lang="en-US" i="1" dirty="0"/>
              <a:t>Look</a:t>
            </a:r>
            <a:r>
              <a:rPr lang="en-US" dirty="0"/>
              <a:t> Like?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D01856-2D8C-434B-A2C7-4386618DC93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|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A1A138-875E-1F48-A3AE-A6D71FCC080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2022 West Monroe Partners | Reproduction and distribution without West Monroe Partners prior consent is prohibited.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60C24-99D6-694F-BA5C-14D1D313242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962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7D11243-9D0F-AD4B-9384-4722CEA554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Say We Have a Basic Function: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69A66A-F091-9242-951C-C3AA27B377C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|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7140BE-BA52-1040-9D18-4306BF6832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z="650"/>
              <a:t>© 2022 West Monroe Partners | Reproduction and distribution without West Monroe Partners prior consent is prohibited.</a:t>
            </a:r>
            <a:endParaRPr lang="en-US" sz="1600" baseline="-5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84EC51-81E6-0648-8CF3-0E972C92FD4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9" name="Picture 8" descr="Sample Function">
            <a:extLst>
              <a:ext uri="{FF2B5EF4-FFF2-40B4-BE49-F238E27FC236}">
                <a16:creationId xmlns:a16="http://schemas.microsoft.com/office/drawing/2014/main" id="{52BF2BCB-4490-DF45-8F79-4A006FA58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429" y="3733362"/>
            <a:ext cx="7777141" cy="365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107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36624B6-ED1D-4448-9ED2-A2A35BC8BF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00250" y="1092200"/>
            <a:ext cx="8191500" cy="747110"/>
          </a:xfrm>
        </p:spPr>
        <p:txBody>
          <a:bodyPr/>
          <a:lstStyle/>
          <a:p>
            <a:r>
              <a:rPr lang="en-US" dirty="0"/>
              <a:t>We Can Unit Test It Like This: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32B2FF-7B13-9E41-84D5-3A024A6CD4B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|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038D3-C1DB-8646-BE69-261D4951807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z="650"/>
              <a:t>© 2022 West Monroe Partners | Reproduction and distribution without West Monroe Partners prior consent is prohibited.</a:t>
            </a:r>
            <a:endParaRPr lang="en-US" sz="1600" baseline="-5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499FC5-D604-554A-A90A-2DA82FD3DD1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1123682-AE52-6D45-865E-F1EB3AE0E340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7" name="Picture 6" descr="Unit Test Sample">
            <a:extLst>
              <a:ext uri="{FF2B5EF4-FFF2-40B4-BE49-F238E27FC236}">
                <a16:creationId xmlns:a16="http://schemas.microsoft.com/office/drawing/2014/main" id="{63BCD048-5FEC-1E4D-AD54-A03C1579F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6930" y="1839310"/>
            <a:ext cx="5698140" cy="4361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432193"/>
      </p:ext>
    </p:extLst>
  </p:cSld>
  <p:clrMapOvr>
    <a:masterClrMapping/>
  </p:clrMapOvr>
</p:sld>
</file>

<file path=ppt/theme/theme1.xml><?xml version="1.0" encoding="utf-8"?>
<a:theme xmlns:a="http://schemas.openxmlformats.org/drawingml/2006/main" name="2022 WM Template">
  <a:themeElements>
    <a:clrScheme name="West Monroe 052020">
      <a:dk1>
        <a:srgbClr val="5E5E5E"/>
      </a:dk1>
      <a:lt1>
        <a:srgbClr val="FFFFFF"/>
      </a:lt1>
      <a:dk2>
        <a:srgbClr val="D5D5D5"/>
      </a:dk2>
      <a:lt2>
        <a:srgbClr val="00223A"/>
      </a:lt2>
      <a:accent1>
        <a:srgbClr val="142238"/>
      </a:accent1>
      <a:accent2>
        <a:srgbClr val="1A4F5E"/>
      </a:accent2>
      <a:accent3>
        <a:srgbClr val="108A63"/>
      </a:accent3>
      <a:accent4>
        <a:srgbClr val="6AB550"/>
      </a:accent4>
      <a:accent5>
        <a:srgbClr val="F1AE2A"/>
      </a:accent5>
      <a:accent6>
        <a:srgbClr val="D34127"/>
      </a:accent6>
      <a:hlink>
        <a:srgbClr val="00223A"/>
      </a:hlink>
      <a:folHlink>
        <a:srgbClr val="F1AE2A"/>
      </a:folHlink>
    </a:clrScheme>
    <a:fontScheme name="West Monore 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60000"/>
              <a:lumOff val="4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6" id="{B89851F4-D735-C744-97A0-3E41C16174FF}" vid="{107AF5B4-E837-BD49-B721-AD2CE0B7ED9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7CC54EB41E57040A0736DAB03637372" ma:contentTypeVersion="44" ma:contentTypeDescription="Create a new document." ma:contentTypeScope="" ma:versionID="3aac908af1c76e8eaf6bdcb23945d492">
  <xsd:schema xmlns:xsd="http://www.w3.org/2001/XMLSchema" xmlns:xs="http://www.w3.org/2001/XMLSchema" xmlns:p="http://schemas.microsoft.com/office/2006/metadata/properties" xmlns:ns1="http://schemas.microsoft.com/sharepoint/v3" xmlns:ns2="a7e061c1-e211-4fb8-ac16-2d7a4cc996c3" xmlns:ns3="328a33b6-d7ba-4a90-827e-5704a23d8a19" targetNamespace="http://schemas.microsoft.com/office/2006/metadata/properties" ma:root="true" ma:fieldsID="cd12fb5afb5493d35ffbe73df9987806" ns1:_="" ns2:_="" ns3:_="">
    <xsd:import namespace="http://schemas.microsoft.com/sharepoint/v3"/>
    <xsd:import namespace="a7e061c1-e211-4fb8-ac16-2d7a4cc996c3"/>
    <xsd:import namespace="328a33b6-d7ba-4a90-827e-5704a23d8a19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MediaServiceMetadata" minOccurs="0"/>
                <xsd:element ref="ns2:MediaServiceFastMetadata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EventHashCode" minOccurs="0"/>
                <xsd:element ref="ns2:MediaServiceGenerationTime" minOccurs="0"/>
                <xsd:element ref="ns2:MediaServiceAutoTags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4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5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e061c1-e211-4fb8-ac16-2d7a4cc996c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Tags" ma:index="17" nillable="true" ma:displayName="Tags" ma:internalName="MediaServiceAutoTags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MediaLengthInSeconds" ma:index="22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8a33b6-d7ba-4a90-827e-5704a23d8a19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6" ma:displayName="Content Type"/>
        <xsd:element ref="dc:title" minOccurs="0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3751926-33A7-41F3-B840-3C3A23F4BDE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2EC7338-4907-4C7E-8C02-EFDBF382FB88}">
  <ds:schemaRefs>
    <ds:schemaRef ds:uri="http://purl.org/dc/terms/"/>
    <ds:schemaRef ds:uri="328a33b6-d7ba-4a90-827e-5704a23d8a19"/>
    <ds:schemaRef ds:uri="http://purl.org/dc/elements/1.1/"/>
    <ds:schemaRef ds:uri="http://schemas.microsoft.com/sharepoint/v3"/>
    <ds:schemaRef ds:uri="a7e061c1-e211-4fb8-ac16-2d7a4cc996c3"/>
    <ds:schemaRef ds:uri="http://schemas.microsoft.com/office/2006/documentManagement/types"/>
    <ds:schemaRef ds:uri="http://www.w3.org/XML/1998/namespace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14669A43-062A-41F9-B539-E024FA3134B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a7e061c1-e211-4fb8-ac16-2d7a4cc996c3"/>
    <ds:schemaRef ds:uri="328a33b6-d7ba-4a90-827e-5704a23d8a1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2022 WM Template</Template>
  <TotalTime>13328</TotalTime>
  <Words>841</Words>
  <Application>Microsoft Macintosh PowerPoint</Application>
  <PresentationFormat>Widescreen</PresentationFormat>
  <Paragraphs>114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Arial,Sans-Serif</vt:lpstr>
      <vt:lpstr>Calibri</vt:lpstr>
      <vt:lpstr>Segoe UI</vt:lpstr>
      <vt:lpstr>Segoe UI Light</vt:lpstr>
      <vt:lpstr>2022 WM Template</vt:lpstr>
      <vt:lpstr>Testing! We’re Talking About (Unit) Testing</vt:lpstr>
      <vt:lpstr>PowerPoint Presentation</vt:lpstr>
      <vt:lpstr>Dan Mallott</vt:lpstr>
      <vt:lpstr>What is Unit Testing?</vt:lpstr>
      <vt:lpstr>Why Unit Testing? Why Not Unit Testing?</vt:lpstr>
      <vt:lpstr>What Are The Characteristics of Unit Tests?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Database Unit Testing?</vt:lpstr>
      <vt:lpstr>PowerPoint Presentation</vt:lpstr>
      <vt:lpstr>OTHER Database Unit Testing Frameworks</vt:lpstr>
      <vt:lpstr>PowerPoint Presentation</vt:lpstr>
      <vt:lpstr>PowerPoint Presentation</vt:lpstr>
      <vt:lpstr>What About Automation?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Mallott</dc:creator>
  <cp:lastModifiedBy>Dan Mallott</cp:lastModifiedBy>
  <cp:revision>2</cp:revision>
  <cp:lastPrinted>2019-12-04T21:01:47Z</cp:lastPrinted>
  <dcterms:created xsi:type="dcterms:W3CDTF">2022-01-11T21:32:56Z</dcterms:created>
  <dcterms:modified xsi:type="dcterms:W3CDTF">2022-08-19T12:17:10Z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0x01010047CC54EB41E57040A0736DAB03637372</vt:lpwstr>
  </property>
</Properties>
</file>

<file path=docProps/thumbnail.jpeg>
</file>